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8DA89-014F-4352-9C06-407673384D4B}" v="5" dt="2020-05-13T13:39:41.232"/>
    <p1510:client id="{7461CBE7-33AD-4E22-BCF8-532E75994289}" v="30" dt="2020-05-13T06:26:31.095"/>
    <p1510:client id="{BCA690FB-64E0-456D-BFF0-76BEC4114E5D}" v="2" dt="2020-05-13T15:45:43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7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Kristell" userId="a76d8d07-01a2-4c82-adec-5e2ba87089b3" providerId="ADAL" clId="{7461CBE7-33AD-4E22-BCF8-532E75994289}"/>
    <pc:docChg chg="undo custSel addSld modSld modMainMaster">
      <pc:chgData name="Anne Kristell" userId="a76d8d07-01a2-4c82-adec-5e2ba87089b3" providerId="ADAL" clId="{7461CBE7-33AD-4E22-BCF8-532E75994289}" dt="2020-05-13T06:26:48.873" v="4399" actId="20577"/>
      <pc:docMkLst>
        <pc:docMk/>
      </pc:docMkLst>
      <pc:sldChg chg="addSp delSp modSp mod">
        <pc:chgData name="Anne Kristell" userId="a76d8d07-01a2-4c82-adec-5e2ba87089b3" providerId="ADAL" clId="{7461CBE7-33AD-4E22-BCF8-532E75994289}" dt="2020-05-13T06:25:25.033" v="4363" actId="6549"/>
        <pc:sldMkLst>
          <pc:docMk/>
          <pc:sldMk cId="2801901" sldId="256"/>
        </pc:sldMkLst>
        <pc:spChg chg="mod">
          <ac:chgData name="Anne Kristell" userId="a76d8d07-01a2-4c82-adec-5e2ba87089b3" providerId="ADAL" clId="{7461CBE7-33AD-4E22-BCF8-532E75994289}" dt="2020-05-12T18:42:44.765" v="44" actId="403"/>
          <ac:spMkLst>
            <pc:docMk/>
            <pc:sldMk cId="2801901" sldId="256"/>
            <ac:spMk id="4" creationId="{CDE89646-498B-4B75-B72F-FFAE832672E4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5" creationId="{AF2CC4D7-6526-484A-A44A-5BE946FDBA07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10" creationId="{C908CD04-2B32-4BB7-A736-CA3BC0B30060}"/>
          </ac:spMkLst>
        </pc:spChg>
        <pc:spChg chg="mod">
          <ac:chgData name="Anne Kristell" userId="a76d8d07-01a2-4c82-adec-5e2ba87089b3" providerId="ADAL" clId="{7461CBE7-33AD-4E22-BCF8-532E75994289}" dt="2020-05-12T18:43:19.537" v="59"/>
          <ac:spMkLst>
            <pc:docMk/>
            <pc:sldMk cId="2801901" sldId="256"/>
            <ac:spMk id="13" creationId="{78159588-B518-4F46-B3BE-655A4ABBF375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22" creationId="{50EC64B9-C083-4B1D-A115-681E7615EE6F}"/>
          </ac:spMkLst>
        </pc:spChg>
        <pc:spChg chg="mod">
          <ac:chgData name="Anne Kristell" userId="a76d8d07-01a2-4c82-adec-5e2ba87089b3" providerId="ADAL" clId="{7461CBE7-33AD-4E22-BCF8-532E75994289}" dt="2020-05-12T18:47:03.545" v="76" actId="164"/>
          <ac:spMkLst>
            <pc:docMk/>
            <pc:sldMk cId="2801901" sldId="256"/>
            <ac:spMk id="23" creationId="{24AE443E-B2DA-4667-A8E0-24F2457B003F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24" creationId="{C634100E-3C9F-46E4-8855-6093734B8185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25" creationId="{33998F3F-8BB3-4779-B1E4-165A65EAAEEC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26" creationId="{D156E7EF-968A-4284-AF73-46366900C1DE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38" creationId="{693634CD-976C-4E04-94D0-A2CF1EC5A3AB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k cId="2801901" sldId="256"/>
            <ac:spMk id="46" creationId="{A2A85594-4644-4B26-99AF-77021AA79CEA}"/>
          </ac:spMkLst>
        </pc:spChg>
        <pc:spChg chg="del mod">
          <ac:chgData name="Anne Kristell" userId="a76d8d07-01a2-4c82-adec-5e2ba87089b3" providerId="ADAL" clId="{7461CBE7-33AD-4E22-BCF8-532E75994289}" dt="2020-05-12T20:03:13.107" v="4356" actId="478"/>
          <ac:spMkLst>
            <pc:docMk/>
            <pc:sldMk cId="2801901" sldId="256"/>
            <ac:spMk id="58" creationId="{A5CE2E15-12F9-48AA-BD9C-23D90E0C437A}"/>
          </ac:spMkLst>
        </pc:spChg>
        <pc:spChg chg="add mod">
          <ac:chgData name="Anne Kristell" userId="a76d8d07-01a2-4c82-adec-5e2ba87089b3" providerId="ADAL" clId="{7461CBE7-33AD-4E22-BCF8-532E75994289}" dt="2020-05-13T06:25:14.487" v="4357" actId="20577"/>
          <ac:spMkLst>
            <pc:docMk/>
            <pc:sldMk cId="2801901" sldId="256"/>
            <ac:spMk id="69" creationId="{70CFEF12-3767-47A0-A327-B30F80BCBD41}"/>
          </ac:spMkLst>
        </pc:spChg>
        <pc:spChg chg="add mod">
          <ac:chgData name="Anne Kristell" userId="a76d8d07-01a2-4c82-adec-5e2ba87089b3" providerId="ADAL" clId="{7461CBE7-33AD-4E22-BCF8-532E75994289}" dt="2020-05-13T06:25:15.823" v="4358" actId="20577"/>
          <ac:spMkLst>
            <pc:docMk/>
            <pc:sldMk cId="2801901" sldId="256"/>
            <ac:spMk id="70" creationId="{51626032-53BD-4C0E-8C9B-76C59306E6F9}"/>
          </ac:spMkLst>
        </pc:spChg>
        <pc:spChg chg="add mod">
          <ac:chgData name="Anne Kristell" userId="a76d8d07-01a2-4c82-adec-5e2ba87089b3" providerId="ADAL" clId="{7461CBE7-33AD-4E22-BCF8-532E75994289}" dt="2020-05-12T19:45:46.191" v="3769" actId="404"/>
          <ac:spMkLst>
            <pc:docMk/>
            <pc:sldMk cId="2801901" sldId="256"/>
            <ac:spMk id="71" creationId="{2A5A9658-2E61-4FC1-A0C6-099AE756926F}"/>
          </ac:spMkLst>
        </pc:spChg>
        <pc:spChg chg="add mod">
          <ac:chgData name="Anne Kristell" userId="a76d8d07-01a2-4c82-adec-5e2ba87089b3" providerId="ADAL" clId="{7461CBE7-33AD-4E22-BCF8-532E75994289}" dt="2020-05-13T06:25:25.033" v="4363" actId="6549"/>
          <ac:spMkLst>
            <pc:docMk/>
            <pc:sldMk cId="2801901" sldId="256"/>
            <ac:spMk id="72" creationId="{E60CB5AD-7B01-4512-8C75-4A37F865A329}"/>
          </ac:spMkLst>
        </pc:spChg>
        <pc:spChg chg="add del mod">
          <ac:chgData name="Anne Kristell" userId="a76d8d07-01a2-4c82-adec-5e2ba87089b3" providerId="ADAL" clId="{7461CBE7-33AD-4E22-BCF8-532E75994289}" dt="2020-05-12T18:55:21.561" v="559" actId="478"/>
          <ac:spMkLst>
            <pc:docMk/>
            <pc:sldMk cId="2801901" sldId="256"/>
            <ac:spMk id="73" creationId="{86E05335-D37E-4886-AC26-F118FFF86539}"/>
          </ac:spMkLst>
        </pc:spChg>
        <pc:spChg chg="add mod">
          <ac:chgData name="Anne Kristell" userId="a76d8d07-01a2-4c82-adec-5e2ba87089b3" providerId="ADAL" clId="{7461CBE7-33AD-4E22-BCF8-532E75994289}" dt="2020-05-12T18:55:48.594" v="564" actId="13822"/>
          <ac:spMkLst>
            <pc:docMk/>
            <pc:sldMk cId="2801901" sldId="256"/>
            <ac:spMk id="74" creationId="{2B8CF0DF-C89C-44CA-A818-6EB9ABAA6F46}"/>
          </ac:spMkLst>
        </pc:spChg>
        <pc:spChg chg="add mod ord">
          <ac:chgData name="Anne Kristell" userId="a76d8d07-01a2-4c82-adec-5e2ba87089b3" providerId="ADAL" clId="{7461CBE7-33AD-4E22-BCF8-532E75994289}" dt="2020-05-12T18:58:03.803" v="658" actId="1076"/>
          <ac:spMkLst>
            <pc:docMk/>
            <pc:sldMk cId="2801901" sldId="256"/>
            <ac:spMk id="75" creationId="{C3F516A7-179C-4368-BAE8-9D7EDD703DC4}"/>
          </ac:spMkLst>
        </pc:spChg>
        <pc:spChg chg="add mod">
          <ac:chgData name="Anne Kristell" userId="a76d8d07-01a2-4c82-adec-5e2ba87089b3" providerId="ADAL" clId="{7461CBE7-33AD-4E22-BCF8-532E75994289}" dt="2020-05-12T18:58:07.812" v="659" actId="2711"/>
          <ac:spMkLst>
            <pc:docMk/>
            <pc:sldMk cId="2801901" sldId="256"/>
            <ac:spMk id="76" creationId="{07981164-95C5-41D0-8C18-C117341C50CB}"/>
          </ac:spMkLst>
        </pc:spChg>
        <pc:grpChg chg="mod">
          <ac:chgData name="Anne Kristell" userId="a76d8d07-01a2-4c82-adec-5e2ba87089b3" providerId="ADAL" clId="{7461CBE7-33AD-4E22-BCF8-532E75994289}" dt="2020-05-12T18:48:48.296" v="95" actId="1076"/>
          <ac:grpSpMkLst>
            <pc:docMk/>
            <pc:sldMk cId="2801901" sldId="256"/>
            <ac:grpSpMk id="39" creationId="{DF02B355-9447-4005-B1E5-0F1A040291B7}"/>
          </ac:grpSpMkLst>
        </pc:grpChg>
        <pc:grpChg chg="mod">
          <ac:chgData name="Anne Kristell" userId="a76d8d07-01a2-4c82-adec-5e2ba87089b3" providerId="ADAL" clId="{7461CBE7-33AD-4E22-BCF8-532E75994289}" dt="2020-05-12T18:48:33.496" v="91" actId="1076"/>
          <ac:grpSpMkLst>
            <pc:docMk/>
            <pc:sldMk cId="2801901" sldId="256"/>
            <ac:grpSpMk id="40" creationId="{9630C1ED-ACF0-4F5A-A469-3BF116814718}"/>
          </ac:grpSpMkLst>
        </pc:grpChg>
        <pc:grpChg chg="del mod">
          <ac:chgData name="Anne Kristell" userId="a76d8d07-01a2-4c82-adec-5e2ba87089b3" providerId="ADAL" clId="{7461CBE7-33AD-4E22-BCF8-532E75994289}" dt="2020-05-12T18:45:16.844" v="63" actId="478"/>
          <ac:grpSpMkLst>
            <pc:docMk/>
            <pc:sldMk cId="2801901" sldId="256"/>
            <ac:grpSpMk id="44" creationId="{E46086B0-19F1-4DD0-A739-58E457DE7A1B}"/>
          </ac:grpSpMkLst>
        </pc:grpChg>
        <pc:grpChg chg="del mod">
          <ac:chgData name="Anne Kristell" userId="a76d8d07-01a2-4c82-adec-5e2ba87089b3" providerId="ADAL" clId="{7461CBE7-33AD-4E22-BCF8-532E75994289}" dt="2020-05-12T18:45:19.124" v="64" actId="478"/>
          <ac:grpSpMkLst>
            <pc:docMk/>
            <pc:sldMk cId="2801901" sldId="256"/>
            <ac:grpSpMk id="52" creationId="{AA9B9999-262F-4558-AA41-D106CA2078FC}"/>
          </ac:grpSpMkLst>
        </pc:grpChg>
        <pc:grpChg chg="mod">
          <ac:chgData name="Anne Kristell" userId="a76d8d07-01a2-4c82-adec-5e2ba87089b3" providerId="ADAL" clId="{7461CBE7-33AD-4E22-BCF8-532E75994289}" dt="2020-05-12T18:52:27.805" v="478" actId="1076"/>
          <ac:grpSpMkLst>
            <pc:docMk/>
            <pc:sldMk cId="2801901" sldId="256"/>
            <ac:grpSpMk id="53" creationId="{E25D4BB9-68B1-4787-801A-F1D4C3DF009E}"/>
          </ac:grpSpMkLst>
        </pc:grpChg>
        <pc:grpChg chg="add mod">
          <ac:chgData name="Anne Kristell" userId="a76d8d07-01a2-4c82-adec-5e2ba87089b3" providerId="ADAL" clId="{7461CBE7-33AD-4E22-BCF8-532E75994289}" dt="2020-05-12T18:52:20.773" v="476" actId="1076"/>
          <ac:grpSpMkLst>
            <pc:docMk/>
            <pc:sldMk cId="2801901" sldId="256"/>
            <ac:grpSpMk id="68" creationId="{1A10AC87-F57C-4234-B17A-97342169CE9B}"/>
          </ac:grpSpMkLst>
        </pc:grp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7" creationId="{E5A814F7-65F0-44B6-8A1C-05CF180CFFFF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8" creationId="{205F93CC-4E68-4A88-A1DA-2837913FA9A8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9" creationId="{913AF082-DF85-4D15-BB0D-6151C6433E60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28" creationId="{BD7E34E7-99C8-4B1F-B8D9-9EDA8E8E2F44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32" creationId="{985EDC1A-8A72-4AFD-B5F5-75E2DB775DC1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34" creationId="{B476333A-054E-4486-941D-AD89F8CEDF27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36" creationId="{6B657733-61DA-4435-8DDB-D1E1B0908497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43" creationId="{60B8B6CE-4E8D-4928-B8D8-C31DE0B94BAC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45" creationId="{1904614C-4E86-4E96-8989-D74D7BAF852D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48" creationId="{B9DBA970-C6D0-4652-BB9A-703F15AA461B}"/>
          </ac:picMkLst>
        </pc:picChg>
        <pc:picChg chg="mod">
          <ac:chgData name="Anne Kristell" userId="a76d8d07-01a2-4c82-adec-5e2ba87089b3" providerId="ADAL" clId="{7461CBE7-33AD-4E22-BCF8-532E75994289}" dt="2020-05-12T18:41:00.096" v="0"/>
          <ac:picMkLst>
            <pc:docMk/>
            <pc:sldMk cId="2801901" sldId="256"/>
            <ac:picMk id="49" creationId="{D278979A-75D0-4B8B-BE39-D2B23028F1FE}"/>
          </ac:picMkLst>
        </pc:picChg>
        <pc:picChg chg="mod">
          <ac:chgData name="Anne Kristell" userId="a76d8d07-01a2-4c82-adec-5e2ba87089b3" providerId="ADAL" clId="{7461CBE7-33AD-4E22-BCF8-532E75994289}" dt="2020-05-12T18:47:03.545" v="76" actId="164"/>
          <ac:picMkLst>
            <pc:docMk/>
            <pc:sldMk cId="2801901" sldId="256"/>
            <ac:picMk id="67" creationId="{FF7836A0-4D93-417E-9D01-45738CB778F1}"/>
          </ac:picMkLst>
        </pc:picChg>
        <pc:cxnChg chg="mod">
          <ac:chgData name="Anne Kristell" userId="a76d8d07-01a2-4c82-adec-5e2ba87089b3" providerId="ADAL" clId="{7461CBE7-33AD-4E22-BCF8-532E75994289}" dt="2020-05-12T18:41:00.096" v="0"/>
          <ac:cxnSpMkLst>
            <pc:docMk/>
            <pc:sldMk cId="2801901" sldId="256"/>
            <ac:cxnSpMk id="15" creationId="{7F860F16-45E2-4CAA-99FE-DF067652CB86}"/>
          </ac:cxnSpMkLst>
        </pc:cxnChg>
      </pc:sldChg>
      <pc:sldChg chg="delSp modSp add mod">
        <pc:chgData name="Anne Kristell" userId="a76d8d07-01a2-4c82-adec-5e2ba87089b3" providerId="ADAL" clId="{7461CBE7-33AD-4E22-BCF8-532E75994289}" dt="2020-05-13T06:25:48.360" v="4373" actId="20577"/>
        <pc:sldMkLst>
          <pc:docMk/>
          <pc:sldMk cId="2313735069" sldId="257"/>
        </pc:sldMkLst>
        <pc:spChg chg="mod">
          <ac:chgData name="Anne Kristell" userId="a76d8d07-01a2-4c82-adec-5e2ba87089b3" providerId="ADAL" clId="{7461CBE7-33AD-4E22-BCF8-532E75994289}" dt="2020-05-12T19:01:37.561" v="818"/>
          <ac:spMkLst>
            <pc:docMk/>
            <pc:sldMk cId="2313735069" sldId="257"/>
            <ac:spMk id="4" creationId="{CDE89646-498B-4B75-B72F-FFAE832672E4}"/>
          </ac:spMkLst>
        </pc:spChg>
        <pc:spChg chg="mod">
          <ac:chgData name="Anne Kristell" userId="a76d8d07-01a2-4c82-adec-5e2ba87089b3" providerId="ADAL" clId="{7461CBE7-33AD-4E22-BCF8-532E75994289}" dt="2020-05-12T19:00:43.943" v="713" actId="14100"/>
          <ac:spMkLst>
            <pc:docMk/>
            <pc:sldMk cId="2313735069" sldId="257"/>
            <ac:spMk id="13" creationId="{78159588-B518-4F46-B3BE-655A4ABBF375}"/>
          </ac:spMkLst>
        </pc:spChg>
        <pc:spChg chg="del">
          <ac:chgData name="Anne Kristell" userId="a76d8d07-01a2-4c82-adec-5e2ba87089b3" providerId="ADAL" clId="{7461CBE7-33AD-4E22-BCF8-532E75994289}" dt="2020-05-12T20:03:09.427" v="4355" actId="478"/>
          <ac:spMkLst>
            <pc:docMk/>
            <pc:sldMk cId="2313735069" sldId="257"/>
            <ac:spMk id="58" creationId="{A5CE2E15-12F9-48AA-BD9C-23D90E0C437A}"/>
          </ac:spMkLst>
        </pc:spChg>
        <pc:spChg chg="mod">
          <ac:chgData name="Anne Kristell" userId="a76d8d07-01a2-4c82-adec-5e2ba87089b3" providerId="ADAL" clId="{7461CBE7-33AD-4E22-BCF8-532E75994289}" dt="2020-05-13T06:25:38.975" v="4368" actId="20577"/>
          <ac:spMkLst>
            <pc:docMk/>
            <pc:sldMk cId="2313735069" sldId="257"/>
            <ac:spMk id="69" creationId="{70CFEF12-3767-47A0-A327-B30F80BCBD41}"/>
          </ac:spMkLst>
        </pc:spChg>
        <pc:spChg chg="mod">
          <ac:chgData name="Anne Kristell" userId="a76d8d07-01a2-4c82-adec-5e2ba87089b3" providerId="ADAL" clId="{7461CBE7-33AD-4E22-BCF8-532E75994289}" dt="2020-05-13T06:25:43.096" v="4370" actId="20577"/>
          <ac:spMkLst>
            <pc:docMk/>
            <pc:sldMk cId="2313735069" sldId="257"/>
            <ac:spMk id="70" creationId="{51626032-53BD-4C0E-8C9B-76C59306E6F9}"/>
          </ac:spMkLst>
        </pc:spChg>
        <pc:spChg chg="mod">
          <ac:chgData name="Anne Kristell" userId="a76d8d07-01a2-4c82-adec-5e2ba87089b3" providerId="ADAL" clId="{7461CBE7-33AD-4E22-BCF8-532E75994289}" dt="2020-05-12T19:45:54.979" v="3771" actId="404"/>
          <ac:spMkLst>
            <pc:docMk/>
            <pc:sldMk cId="2313735069" sldId="257"/>
            <ac:spMk id="71" creationId="{2A5A9658-2E61-4FC1-A0C6-099AE756926F}"/>
          </ac:spMkLst>
        </pc:spChg>
        <pc:spChg chg="mod">
          <ac:chgData name="Anne Kristell" userId="a76d8d07-01a2-4c82-adec-5e2ba87089b3" providerId="ADAL" clId="{7461CBE7-33AD-4E22-BCF8-532E75994289}" dt="2020-05-13T06:25:48.360" v="4373" actId="20577"/>
          <ac:spMkLst>
            <pc:docMk/>
            <pc:sldMk cId="2313735069" sldId="257"/>
            <ac:spMk id="72" creationId="{E60CB5AD-7B01-4512-8C75-4A37F865A329}"/>
          </ac:spMkLst>
        </pc:spChg>
        <pc:grpChg chg="mod">
          <ac:chgData name="Anne Kristell" userId="a76d8d07-01a2-4c82-adec-5e2ba87089b3" providerId="ADAL" clId="{7461CBE7-33AD-4E22-BCF8-532E75994289}" dt="2020-05-12T19:44:52.061" v="3766" actId="1076"/>
          <ac:grpSpMkLst>
            <pc:docMk/>
            <pc:sldMk cId="2313735069" sldId="257"/>
            <ac:grpSpMk id="39" creationId="{DF02B355-9447-4005-B1E5-0F1A040291B7}"/>
          </ac:grpSpMkLst>
        </pc:grpChg>
        <pc:grpChg chg="mod">
          <ac:chgData name="Anne Kristell" userId="a76d8d07-01a2-4c82-adec-5e2ba87089b3" providerId="ADAL" clId="{7461CBE7-33AD-4E22-BCF8-532E75994289}" dt="2020-05-12T19:44:52.061" v="3766" actId="1076"/>
          <ac:grpSpMkLst>
            <pc:docMk/>
            <pc:sldMk cId="2313735069" sldId="257"/>
            <ac:grpSpMk id="40" creationId="{9630C1ED-ACF0-4F5A-A469-3BF116814718}"/>
          </ac:grpSpMkLst>
        </pc:grpChg>
        <pc:grpChg chg="mod">
          <ac:chgData name="Anne Kristell" userId="a76d8d07-01a2-4c82-adec-5e2ba87089b3" providerId="ADAL" clId="{7461CBE7-33AD-4E22-BCF8-532E75994289}" dt="2020-05-12T19:44:52.061" v="3766" actId="1076"/>
          <ac:grpSpMkLst>
            <pc:docMk/>
            <pc:sldMk cId="2313735069" sldId="257"/>
            <ac:grpSpMk id="53" creationId="{E25D4BB9-68B1-4787-801A-F1D4C3DF009E}"/>
          </ac:grpSpMkLst>
        </pc:grpChg>
        <pc:grpChg chg="mod">
          <ac:chgData name="Anne Kristell" userId="a76d8d07-01a2-4c82-adec-5e2ba87089b3" providerId="ADAL" clId="{7461CBE7-33AD-4E22-BCF8-532E75994289}" dt="2020-05-12T19:44:52.061" v="3766" actId="1076"/>
          <ac:grpSpMkLst>
            <pc:docMk/>
            <pc:sldMk cId="2313735069" sldId="257"/>
            <ac:grpSpMk id="68" creationId="{1A10AC87-F57C-4234-B17A-97342169CE9B}"/>
          </ac:grpSpMkLst>
        </pc:grpChg>
      </pc:sldChg>
      <pc:sldChg chg="addSp delSp modSp add mod">
        <pc:chgData name="Anne Kristell" userId="a76d8d07-01a2-4c82-adec-5e2ba87089b3" providerId="ADAL" clId="{7461CBE7-33AD-4E22-BCF8-532E75994289}" dt="2020-05-13T06:26:00.328" v="4377" actId="20577"/>
        <pc:sldMkLst>
          <pc:docMk/>
          <pc:sldMk cId="3469007940" sldId="258"/>
        </pc:sldMkLst>
        <pc:spChg chg="mod">
          <ac:chgData name="Anne Kristell" userId="a76d8d07-01a2-4c82-adec-5e2ba87089b3" providerId="ADAL" clId="{7461CBE7-33AD-4E22-BCF8-532E75994289}" dt="2020-05-12T19:09:26.866" v="1496" actId="20577"/>
          <ac:spMkLst>
            <pc:docMk/>
            <pc:sldMk cId="3469007940" sldId="258"/>
            <ac:spMk id="4" creationId="{CDE89646-498B-4B75-B72F-FFAE832672E4}"/>
          </ac:spMkLst>
        </pc:spChg>
        <pc:spChg chg="del mod">
          <ac:chgData name="Anne Kristell" userId="a76d8d07-01a2-4c82-adec-5e2ba87089b3" providerId="ADAL" clId="{7461CBE7-33AD-4E22-BCF8-532E75994289}" dt="2020-05-12T20:03:04.891" v="4354" actId="478"/>
          <ac:spMkLst>
            <pc:docMk/>
            <pc:sldMk cId="3469007940" sldId="258"/>
            <ac:spMk id="58" creationId="{A5CE2E15-12F9-48AA-BD9C-23D90E0C437A}"/>
          </ac:spMkLst>
        </pc:spChg>
        <pc:spChg chg="del">
          <ac:chgData name="Anne Kristell" userId="a76d8d07-01a2-4c82-adec-5e2ba87089b3" providerId="ADAL" clId="{7461CBE7-33AD-4E22-BCF8-532E75994289}" dt="2020-05-12T19:10:03.763" v="1530" actId="478"/>
          <ac:spMkLst>
            <pc:docMk/>
            <pc:sldMk cId="3469007940" sldId="258"/>
            <ac:spMk id="69" creationId="{70CFEF12-3767-47A0-A327-B30F80BCBD41}"/>
          </ac:spMkLst>
        </pc:spChg>
        <pc:spChg chg="mod">
          <ac:chgData name="Anne Kristell" userId="a76d8d07-01a2-4c82-adec-5e2ba87089b3" providerId="ADAL" clId="{7461CBE7-33AD-4E22-BCF8-532E75994289}" dt="2020-05-13T06:25:53.400" v="4374" actId="20577"/>
          <ac:spMkLst>
            <pc:docMk/>
            <pc:sldMk cId="3469007940" sldId="258"/>
            <ac:spMk id="70" creationId="{51626032-53BD-4C0E-8C9B-76C59306E6F9}"/>
          </ac:spMkLst>
        </pc:spChg>
        <pc:spChg chg="del">
          <ac:chgData name="Anne Kristell" userId="a76d8d07-01a2-4c82-adec-5e2ba87089b3" providerId="ADAL" clId="{7461CBE7-33AD-4E22-BCF8-532E75994289}" dt="2020-05-12T19:09:58.843" v="1529" actId="478"/>
          <ac:spMkLst>
            <pc:docMk/>
            <pc:sldMk cId="3469007940" sldId="258"/>
            <ac:spMk id="71" creationId="{2A5A9658-2E61-4FC1-A0C6-099AE756926F}"/>
          </ac:spMkLst>
        </pc:spChg>
        <pc:spChg chg="mod">
          <ac:chgData name="Anne Kristell" userId="a76d8d07-01a2-4c82-adec-5e2ba87089b3" providerId="ADAL" clId="{7461CBE7-33AD-4E22-BCF8-532E75994289}" dt="2020-05-13T06:26:00.328" v="4377" actId="20577"/>
          <ac:spMkLst>
            <pc:docMk/>
            <pc:sldMk cId="3469007940" sldId="258"/>
            <ac:spMk id="72" creationId="{E60CB5AD-7B01-4512-8C75-4A37F865A329}"/>
          </ac:spMkLst>
        </pc:spChg>
        <pc:spChg chg="del">
          <ac:chgData name="Anne Kristell" userId="a76d8d07-01a2-4c82-adec-5e2ba87089b3" providerId="ADAL" clId="{7461CBE7-33AD-4E22-BCF8-532E75994289}" dt="2020-05-12T19:23:09.491" v="2140" actId="478"/>
          <ac:spMkLst>
            <pc:docMk/>
            <pc:sldMk cId="3469007940" sldId="258"/>
            <ac:spMk id="74" creationId="{2B8CF0DF-C89C-44CA-A818-6EB9ABAA6F46}"/>
          </ac:spMkLst>
        </pc:spChg>
        <pc:spChg chg="del">
          <ac:chgData name="Anne Kristell" userId="a76d8d07-01a2-4c82-adec-5e2ba87089b3" providerId="ADAL" clId="{7461CBE7-33AD-4E22-BCF8-532E75994289}" dt="2020-05-12T19:20:56.546" v="2061" actId="478"/>
          <ac:spMkLst>
            <pc:docMk/>
            <pc:sldMk cId="3469007940" sldId="258"/>
            <ac:spMk id="75" creationId="{C3F516A7-179C-4368-BAE8-9D7EDD703DC4}"/>
          </ac:spMkLst>
        </pc:spChg>
        <pc:spChg chg="del">
          <ac:chgData name="Anne Kristell" userId="a76d8d07-01a2-4c82-adec-5e2ba87089b3" providerId="ADAL" clId="{7461CBE7-33AD-4E22-BCF8-532E75994289}" dt="2020-05-12T19:20:54.073" v="2060" actId="478"/>
          <ac:spMkLst>
            <pc:docMk/>
            <pc:sldMk cId="3469007940" sldId="258"/>
            <ac:spMk id="76" creationId="{07981164-95C5-41D0-8C18-C117341C50CB}"/>
          </ac:spMkLst>
        </pc:spChg>
        <pc:grpChg chg="mod">
          <ac:chgData name="Anne Kristell" userId="a76d8d07-01a2-4c82-adec-5e2ba87089b3" providerId="ADAL" clId="{7461CBE7-33AD-4E22-BCF8-532E75994289}" dt="2020-05-12T19:10:11.010" v="1531" actId="1076"/>
          <ac:grpSpMkLst>
            <pc:docMk/>
            <pc:sldMk cId="3469007940" sldId="258"/>
            <ac:grpSpMk id="39" creationId="{DF02B355-9447-4005-B1E5-0F1A040291B7}"/>
          </ac:grpSpMkLst>
        </pc:grpChg>
        <pc:grpChg chg="del">
          <ac:chgData name="Anne Kristell" userId="a76d8d07-01a2-4c82-adec-5e2ba87089b3" providerId="ADAL" clId="{7461CBE7-33AD-4E22-BCF8-532E75994289}" dt="2020-05-12T19:10:03.763" v="1530" actId="478"/>
          <ac:grpSpMkLst>
            <pc:docMk/>
            <pc:sldMk cId="3469007940" sldId="258"/>
            <ac:grpSpMk id="40" creationId="{9630C1ED-ACF0-4F5A-A469-3BF116814718}"/>
          </ac:grpSpMkLst>
        </pc:grpChg>
        <pc:grpChg chg="del">
          <ac:chgData name="Anne Kristell" userId="a76d8d07-01a2-4c82-adec-5e2ba87089b3" providerId="ADAL" clId="{7461CBE7-33AD-4E22-BCF8-532E75994289}" dt="2020-05-12T19:09:58.843" v="1529" actId="478"/>
          <ac:grpSpMkLst>
            <pc:docMk/>
            <pc:sldMk cId="3469007940" sldId="258"/>
            <ac:grpSpMk id="53" creationId="{E25D4BB9-68B1-4787-801A-F1D4C3DF009E}"/>
          </ac:grpSpMkLst>
        </pc:grpChg>
        <pc:grpChg chg="mod">
          <ac:chgData name="Anne Kristell" userId="a76d8d07-01a2-4c82-adec-5e2ba87089b3" providerId="ADAL" clId="{7461CBE7-33AD-4E22-BCF8-532E75994289}" dt="2020-05-12T19:31:24.364" v="2854" actId="1076"/>
          <ac:grpSpMkLst>
            <pc:docMk/>
            <pc:sldMk cId="3469007940" sldId="258"/>
            <ac:grpSpMk id="68" creationId="{1A10AC87-F57C-4234-B17A-97342169CE9B}"/>
          </ac:grpSpMkLst>
        </pc:grpChg>
        <pc:picChg chg="add mod">
          <ac:chgData name="Anne Kristell" userId="a76d8d07-01a2-4c82-adec-5e2ba87089b3" providerId="ADAL" clId="{7461CBE7-33AD-4E22-BCF8-532E75994289}" dt="2020-05-12T19:24:54.596" v="2407" actId="14100"/>
          <ac:picMkLst>
            <pc:docMk/>
            <pc:sldMk cId="3469007940" sldId="258"/>
            <ac:picMk id="3" creationId="{9A79E995-C8FC-4CEC-8437-9410FF875AA8}"/>
          </ac:picMkLst>
        </pc:picChg>
      </pc:sldChg>
      <pc:sldChg chg="delSp modSp add mod">
        <pc:chgData name="Anne Kristell" userId="a76d8d07-01a2-4c82-adec-5e2ba87089b3" providerId="ADAL" clId="{7461CBE7-33AD-4E22-BCF8-532E75994289}" dt="2020-05-13T06:26:17.017" v="4385" actId="20577"/>
        <pc:sldMkLst>
          <pc:docMk/>
          <pc:sldMk cId="87087322" sldId="259"/>
        </pc:sldMkLst>
        <pc:spChg chg="mod">
          <ac:chgData name="Anne Kristell" userId="a76d8d07-01a2-4c82-adec-5e2ba87089b3" providerId="ADAL" clId="{7461CBE7-33AD-4E22-BCF8-532E75994289}" dt="2020-05-12T19:25:22.718" v="2422" actId="20577"/>
          <ac:spMkLst>
            <pc:docMk/>
            <pc:sldMk cId="87087322" sldId="259"/>
            <ac:spMk id="4" creationId="{CDE89646-498B-4B75-B72F-FFAE832672E4}"/>
          </ac:spMkLst>
        </pc:spChg>
        <pc:spChg chg="mod">
          <ac:chgData name="Anne Kristell" userId="a76d8d07-01a2-4c82-adec-5e2ba87089b3" providerId="ADAL" clId="{7461CBE7-33AD-4E22-BCF8-532E75994289}" dt="2020-05-12T19:25:34.413" v="2436" actId="14100"/>
          <ac:spMkLst>
            <pc:docMk/>
            <pc:sldMk cId="87087322" sldId="259"/>
            <ac:spMk id="13" creationId="{78159588-B518-4F46-B3BE-655A4ABBF375}"/>
          </ac:spMkLst>
        </pc:spChg>
        <pc:spChg chg="del">
          <ac:chgData name="Anne Kristell" userId="a76d8d07-01a2-4c82-adec-5e2ba87089b3" providerId="ADAL" clId="{7461CBE7-33AD-4E22-BCF8-532E75994289}" dt="2020-05-12T20:03:00.707" v="4353" actId="478"/>
          <ac:spMkLst>
            <pc:docMk/>
            <pc:sldMk cId="87087322" sldId="259"/>
            <ac:spMk id="58" creationId="{A5CE2E15-12F9-48AA-BD9C-23D90E0C437A}"/>
          </ac:spMkLst>
        </pc:spChg>
        <pc:spChg chg="mod">
          <ac:chgData name="Anne Kristell" userId="a76d8d07-01a2-4c82-adec-5e2ba87089b3" providerId="ADAL" clId="{7461CBE7-33AD-4E22-BCF8-532E75994289}" dt="2020-05-13T06:26:08.353" v="4379" actId="20577"/>
          <ac:spMkLst>
            <pc:docMk/>
            <pc:sldMk cId="87087322" sldId="259"/>
            <ac:spMk id="69" creationId="{70CFEF12-3767-47A0-A327-B30F80BCBD41}"/>
          </ac:spMkLst>
        </pc:spChg>
        <pc:spChg chg="mod">
          <ac:chgData name="Anne Kristell" userId="a76d8d07-01a2-4c82-adec-5e2ba87089b3" providerId="ADAL" clId="{7461CBE7-33AD-4E22-BCF8-532E75994289}" dt="2020-05-13T06:26:11.336" v="4381" actId="20577"/>
          <ac:spMkLst>
            <pc:docMk/>
            <pc:sldMk cId="87087322" sldId="259"/>
            <ac:spMk id="70" creationId="{51626032-53BD-4C0E-8C9B-76C59306E6F9}"/>
          </ac:spMkLst>
        </pc:spChg>
        <pc:spChg chg="mod">
          <ac:chgData name="Anne Kristell" userId="a76d8d07-01a2-4c82-adec-5e2ba87089b3" providerId="ADAL" clId="{7461CBE7-33AD-4E22-BCF8-532E75994289}" dt="2020-05-12T19:47:06.081" v="3785" actId="404"/>
          <ac:spMkLst>
            <pc:docMk/>
            <pc:sldMk cId="87087322" sldId="259"/>
            <ac:spMk id="71" creationId="{2A5A9658-2E61-4FC1-A0C6-099AE756926F}"/>
          </ac:spMkLst>
        </pc:spChg>
        <pc:spChg chg="mod">
          <ac:chgData name="Anne Kristell" userId="a76d8d07-01a2-4c82-adec-5e2ba87089b3" providerId="ADAL" clId="{7461CBE7-33AD-4E22-BCF8-532E75994289}" dt="2020-05-13T06:26:17.017" v="4385" actId="20577"/>
          <ac:spMkLst>
            <pc:docMk/>
            <pc:sldMk cId="87087322" sldId="259"/>
            <ac:spMk id="72" creationId="{E60CB5AD-7B01-4512-8C75-4A37F865A329}"/>
          </ac:spMkLst>
        </pc:spChg>
        <pc:spChg chg="mod">
          <ac:chgData name="Anne Kristell" userId="a76d8d07-01a2-4c82-adec-5e2ba87089b3" providerId="ADAL" clId="{7461CBE7-33AD-4E22-BCF8-532E75994289}" dt="2020-05-12T19:34:51.992" v="3218" actId="20577"/>
          <ac:spMkLst>
            <pc:docMk/>
            <pc:sldMk cId="87087322" sldId="259"/>
            <ac:spMk id="75" creationId="{C3F516A7-179C-4368-BAE8-9D7EDD703DC4}"/>
          </ac:spMkLst>
        </pc:spChg>
        <pc:grpChg chg="mod">
          <ac:chgData name="Anne Kristell" userId="a76d8d07-01a2-4c82-adec-5e2ba87089b3" providerId="ADAL" clId="{7461CBE7-33AD-4E22-BCF8-532E75994289}" dt="2020-05-12T19:33:23.430" v="3116" actId="1076"/>
          <ac:grpSpMkLst>
            <pc:docMk/>
            <pc:sldMk cId="87087322" sldId="259"/>
            <ac:grpSpMk id="39" creationId="{DF02B355-9447-4005-B1E5-0F1A040291B7}"/>
          </ac:grpSpMkLst>
        </pc:grpChg>
        <pc:grpChg chg="mod">
          <ac:chgData name="Anne Kristell" userId="a76d8d07-01a2-4c82-adec-5e2ba87089b3" providerId="ADAL" clId="{7461CBE7-33AD-4E22-BCF8-532E75994289}" dt="2020-05-12T19:32:49.846" v="3050" actId="1076"/>
          <ac:grpSpMkLst>
            <pc:docMk/>
            <pc:sldMk cId="87087322" sldId="259"/>
            <ac:grpSpMk id="40" creationId="{9630C1ED-ACF0-4F5A-A469-3BF116814718}"/>
          </ac:grpSpMkLst>
        </pc:grpChg>
        <pc:grpChg chg="mod">
          <ac:chgData name="Anne Kristell" userId="a76d8d07-01a2-4c82-adec-5e2ba87089b3" providerId="ADAL" clId="{7461CBE7-33AD-4E22-BCF8-532E75994289}" dt="2020-05-12T19:32:49.846" v="3050" actId="1076"/>
          <ac:grpSpMkLst>
            <pc:docMk/>
            <pc:sldMk cId="87087322" sldId="259"/>
            <ac:grpSpMk id="53" creationId="{E25D4BB9-68B1-4787-801A-F1D4C3DF009E}"/>
          </ac:grpSpMkLst>
        </pc:grpChg>
      </pc:sldChg>
      <pc:sldChg chg="delSp modSp add mod">
        <pc:chgData name="Anne Kristell" userId="a76d8d07-01a2-4c82-adec-5e2ba87089b3" providerId="ADAL" clId="{7461CBE7-33AD-4E22-BCF8-532E75994289}" dt="2020-05-13T06:26:48.873" v="4399" actId="20577"/>
        <pc:sldMkLst>
          <pc:docMk/>
          <pc:sldMk cId="3486431535" sldId="260"/>
        </pc:sldMkLst>
        <pc:spChg chg="mod">
          <ac:chgData name="Anne Kristell" userId="a76d8d07-01a2-4c82-adec-5e2ba87089b3" providerId="ADAL" clId="{7461CBE7-33AD-4E22-BCF8-532E75994289}" dt="2020-05-12T19:35:37.169" v="3246" actId="20577"/>
          <ac:spMkLst>
            <pc:docMk/>
            <pc:sldMk cId="3486431535" sldId="260"/>
            <ac:spMk id="4" creationId="{CDE89646-498B-4B75-B72F-FFAE832672E4}"/>
          </ac:spMkLst>
        </pc:spChg>
        <pc:spChg chg="mod">
          <ac:chgData name="Anne Kristell" userId="a76d8d07-01a2-4c82-adec-5e2ba87089b3" providerId="ADAL" clId="{7461CBE7-33AD-4E22-BCF8-532E75994289}" dt="2020-05-13T06:26:33.616" v="4394" actId="14100"/>
          <ac:spMkLst>
            <pc:docMk/>
            <pc:sldMk cId="3486431535" sldId="260"/>
            <ac:spMk id="13" creationId="{78159588-B518-4F46-B3BE-655A4ABBF375}"/>
          </ac:spMkLst>
        </pc:spChg>
        <pc:spChg chg="del">
          <ac:chgData name="Anne Kristell" userId="a76d8d07-01a2-4c82-adec-5e2ba87089b3" providerId="ADAL" clId="{7461CBE7-33AD-4E22-BCF8-532E75994289}" dt="2020-05-12T20:02:53.619" v="4352" actId="478"/>
          <ac:spMkLst>
            <pc:docMk/>
            <pc:sldMk cId="3486431535" sldId="260"/>
            <ac:spMk id="58" creationId="{A5CE2E15-12F9-48AA-BD9C-23D90E0C437A}"/>
          </ac:spMkLst>
        </pc:spChg>
        <pc:spChg chg="mod">
          <ac:chgData name="Anne Kristell" userId="a76d8d07-01a2-4c82-adec-5e2ba87089b3" providerId="ADAL" clId="{7461CBE7-33AD-4E22-BCF8-532E75994289}" dt="2020-05-13T06:26:38.137" v="4395" actId="20577"/>
          <ac:spMkLst>
            <pc:docMk/>
            <pc:sldMk cId="3486431535" sldId="260"/>
            <ac:spMk id="69" creationId="{70CFEF12-3767-47A0-A327-B30F80BCBD41}"/>
          </ac:spMkLst>
        </pc:spChg>
        <pc:spChg chg="mod">
          <ac:chgData name="Anne Kristell" userId="a76d8d07-01a2-4c82-adec-5e2ba87089b3" providerId="ADAL" clId="{7461CBE7-33AD-4E22-BCF8-532E75994289}" dt="2020-05-13T06:26:45.129" v="4397" actId="20577"/>
          <ac:spMkLst>
            <pc:docMk/>
            <pc:sldMk cId="3486431535" sldId="260"/>
            <ac:spMk id="70" creationId="{51626032-53BD-4C0E-8C9B-76C59306E6F9}"/>
          </ac:spMkLst>
        </pc:spChg>
        <pc:spChg chg="mod">
          <ac:chgData name="Anne Kristell" userId="a76d8d07-01a2-4c82-adec-5e2ba87089b3" providerId="ADAL" clId="{7461CBE7-33AD-4E22-BCF8-532E75994289}" dt="2020-05-12T19:59:43.128" v="4351" actId="20577"/>
          <ac:spMkLst>
            <pc:docMk/>
            <pc:sldMk cId="3486431535" sldId="260"/>
            <ac:spMk id="71" creationId="{2A5A9658-2E61-4FC1-A0C6-099AE756926F}"/>
          </ac:spMkLst>
        </pc:spChg>
        <pc:spChg chg="mod">
          <ac:chgData name="Anne Kristell" userId="a76d8d07-01a2-4c82-adec-5e2ba87089b3" providerId="ADAL" clId="{7461CBE7-33AD-4E22-BCF8-532E75994289}" dt="2020-05-13T06:26:48.873" v="4399" actId="20577"/>
          <ac:spMkLst>
            <pc:docMk/>
            <pc:sldMk cId="3486431535" sldId="260"/>
            <ac:spMk id="72" creationId="{E60CB5AD-7B01-4512-8C75-4A37F865A329}"/>
          </ac:spMkLst>
        </pc:spChg>
        <pc:spChg chg="del">
          <ac:chgData name="Anne Kristell" userId="a76d8d07-01a2-4c82-adec-5e2ba87089b3" providerId="ADAL" clId="{7461CBE7-33AD-4E22-BCF8-532E75994289}" dt="2020-05-12T19:56:06.571" v="4224" actId="478"/>
          <ac:spMkLst>
            <pc:docMk/>
            <pc:sldMk cId="3486431535" sldId="260"/>
            <ac:spMk id="74" creationId="{2B8CF0DF-C89C-44CA-A818-6EB9ABAA6F46}"/>
          </ac:spMkLst>
        </pc:spChg>
        <pc:spChg chg="del">
          <ac:chgData name="Anne Kristell" userId="a76d8d07-01a2-4c82-adec-5e2ba87089b3" providerId="ADAL" clId="{7461CBE7-33AD-4E22-BCF8-532E75994289}" dt="2020-05-12T19:56:08.378" v="4225" actId="478"/>
          <ac:spMkLst>
            <pc:docMk/>
            <pc:sldMk cId="3486431535" sldId="260"/>
            <ac:spMk id="75" creationId="{C3F516A7-179C-4368-BAE8-9D7EDD703DC4}"/>
          </ac:spMkLst>
        </pc:spChg>
        <pc:spChg chg="del">
          <ac:chgData name="Anne Kristell" userId="a76d8d07-01a2-4c82-adec-5e2ba87089b3" providerId="ADAL" clId="{7461CBE7-33AD-4E22-BCF8-532E75994289}" dt="2020-05-12T19:56:10.237" v="4226" actId="478"/>
          <ac:spMkLst>
            <pc:docMk/>
            <pc:sldMk cId="3486431535" sldId="260"/>
            <ac:spMk id="76" creationId="{07981164-95C5-41D0-8C18-C117341C50CB}"/>
          </ac:spMkLst>
        </pc:spChg>
        <pc:grpChg chg="mod">
          <ac:chgData name="Anne Kristell" userId="a76d8d07-01a2-4c82-adec-5e2ba87089b3" providerId="ADAL" clId="{7461CBE7-33AD-4E22-BCF8-532E75994289}" dt="2020-05-12T19:55:37.769" v="4212" actId="1076"/>
          <ac:grpSpMkLst>
            <pc:docMk/>
            <pc:sldMk cId="3486431535" sldId="260"/>
            <ac:grpSpMk id="39" creationId="{DF02B355-9447-4005-B1E5-0F1A040291B7}"/>
          </ac:grpSpMkLst>
        </pc:grpChg>
        <pc:grpChg chg="mod">
          <ac:chgData name="Anne Kristell" userId="a76d8d07-01a2-4c82-adec-5e2ba87089b3" providerId="ADAL" clId="{7461CBE7-33AD-4E22-BCF8-532E75994289}" dt="2020-05-12T19:55:25.258" v="4209" actId="1076"/>
          <ac:grpSpMkLst>
            <pc:docMk/>
            <pc:sldMk cId="3486431535" sldId="260"/>
            <ac:grpSpMk id="40" creationId="{9630C1ED-ACF0-4F5A-A469-3BF116814718}"/>
          </ac:grpSpMkLst>
        </pc:grpChg>
        <pc:grpChg chg="mod">
          <ac:chgData name="Anne Kristell" userId="a76d8d07-01a2-4c82-adec-5e2ba87089b3" providerId="ADAL" clId="{7461CBE7-33AD-4E22-BCF8-532E75994289}" dt="2020-05-12T19:55:22.426" v="4208" actId="1076"/>
          <ac:grpSpMkLst>
            <pc:docMk/>
            <pc:sldMk cId="3486431535" sldId="260"/>
            <ac:grpSpMk id="53" creationId="{E25D4BB9-68B1-4787-801A-F1D4C3DF009E}"/>
          </ac:grpSpMkLst>
        </pc:grpChg>
        <pc:grpChg chg="mod">
          <ac:chgData name="Anne Kristell" userId="a76d8d07-01a2-4c82-adec-5e2ba87089b3" providerId="ADAL" clId="{7461CBE7-33AD-4E22-BCF8-532E75994289}" dt="2020-05-12T19:57:13.211" v="4345" actId="1076"/>
          <ac:grpSpMkLst>
            <pc:docMk/>
            <pc:sldMk cId="3486431535" sldId="260"/>
            <ac:grpSpMk id="68" creationId="{1A10AC87-F57C-4234-B17A-97342169CE9B}"/>
          </ac:grpSpMkLst>
        </pc:grpChg>
      </pc:sldChg>
      <pc:sldMasterChg chg="modSp modSldLayout">
        <pc:chgData name="Anne Kristell" userId="a76d8d07-01a2-4c82-adec-5e2ba87089b3" providerId="ADAL" clId="{7461CBE7-33AD-4E22-BCF8-532E75994289}" dt="2020-05-12T18:41:00.096" v="0"/>
        <pc:sldMasterMkLst>
          <pc:docMk/>
          <pc:sldMasterMk cId="2086811534" sldId="2147483672"/>
        </pc:sldMasterMkLst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asterMk cId="2086811534" sldId="2147483672"/>
            <ac:spMk id="2" creationId="{00000000-0000-0000-0000-000000000000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asterMk cId="2086811534" sldId="2147483672"/>
            <ac:spMk id="3" creationId="{00000000-0000-0000-0000-000000000000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asterMk cId="2086811534" sldId="2147483672"/>
            <ac:spMk id="4" creationId="{00000000-0000-0000-0000-000000000000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asterMk cId="2086811534" sldId="2147483672"/>
            <ac:spMk id="5" creationId="{00000000-0000-0000-0000-000000000000}"/>
          </ac:spMkLst>
        </pc:spChg>
        <pc:spChg chg="mod">
          <ac:chgData name="Anne Kristell" userId="a76d8d07-01a2-4c82-adec-5e2ba87089b3" providerId="ADAL" clId="{7461CBE7-33AD-4E22-BCF8-532E75994289}" dt="2020-05-12T18:41:00.096" v="0"/>
          <ac:spMkLst>
            <pc:docMk/>
            <pc:sldMasterMk cId="2086811534" sldId="2147483672"/>
            <ac:spMk id="6" creationId="{00000000-0000-0000-0000-000000000000}"/>
          </ac:spMkLst>
        </pc:sp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2624569831" sldId="2147483673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624569831" sldId="2147483673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624569831" sldId="2147483673"/>
              <ac:spMk id="3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3171515990" sldId="2147483675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171515990" sldId="2147483675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171515990" sldId="2147483675"/>
              <ac:spMk id="3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3220060139" sldId="2147483676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220060139" sldId="2147483676"/>
              <ac:spMk id="3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220060139" sldId="2147483676"/>
              <ac:spMk id="4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2938977666" sldId="2147483677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938977666" sldId="2147483677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938977666" sldId="2147483677"/>
              <ac:spMk id="3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938977666" sldId="2147483677"/>
              <ac:spMk id="4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938977666" sldId="2147483677"/>
              <ac:spMk id="5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2938977666" sldId="2147483677"/>
              <ac:spMk id="6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358835681" sldId="2147483680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58835681" sldId="2147483680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58835681" sldId="2147483680"/>
              <ac:spMk id="3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358835681" sldId="2147483680"/>
              <ac:spMk id="4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1949813073" sldId="2147483681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1949813073" sldId="2147483681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1949813073" sldId="2147483681"/>
              <ac:spMk id="3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1949813073" sldId="2147483681"/>
              <ac:spMk id="4" creationId="{00000000-0000-0000-0000-000000000000}"/>
            </ac:spMkLst>
          </pc:spChg>
        </pc:sldLayoutChg>
        <pc:sldLayoutChg chg="modSp">
          <pc:chgData name="Anne Kristell" userId="a76d8d07-01a2-4c82-adec-5e2ba87089b3" providerId="ADAL" clId="{7461CBE7-33AD-4E22-BCF8-532E75994289}" dt="2020-05-12T18:41:00.096" v="0"/>
          <pc:sldLayoutMkLst>
            <pc:docMk/>
            <pc:sldMasterMk cId="2086811534" sldId="2147483672"/>
            <pc:sldLayoutMk cId="1690173777" sldId="2147483683"/>
          </pc:sldLayoutMkLst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1690173777" sldId="2147483683"/>
              <ac:spMk id="2" creationId="{00000000-0000-0000-0000-000000000000}"/>
            </ac:spMkLst>
          </pc:spChg>
          <pc:spChg chg="mod">
            <ac:chgData name="Anne Kristell" userId="a76d8d07-01a2-4c82-adec-5e2ba87089b3" providerId="ADAL" clId="{7461CBE7-33AD-4E22-BCF8-532E75994289}" dt="2020-05-12T18:41:00.096" v="0"/>
            <ac:spMkLst>
              <pc:docMk/>
              <pc:sldMasterMk cId="2086811534" sldId="2147483672"/>
              <pc:sldLayoutMk cId="1690173777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Anne Kristell JOUAN" userId="a76d8d07-01a2-4c82-adec-5e2ba87089b3" providerId="ADAL" clId="{71F8DA89-014F-4352-9C06-407673384D4B}"/>
    <pc:docChg chg="custSel modSld">
      <pc:chgData name="Anne Kristell JOUAN" userId="a76d8d07-01a2-4c82-adec-5e2ba87089b3" providerId="ADAL" clId="{71F8DA89-014F-4352-9C06-407673384D4B}" dt="2020-05-13T13:39:41.232" v="92"/>
      <pc:docMkLst>
        <pc:docMk/>
      </pc:docMkLst>
      <pc:sldChg chg="addSp modSp">
        <pc:chgData name="Anne Kristell JOUAN" userId="a76d8d07-01a2-4c82-adec-5e2ba87089b3" providerId="ADAL" clId="{71F8DA89-014F-4352-9C06-407673384D4B}" dt="2020-05-13T13:38:42.140" v="15" actId="1076"/>
        <pc:sldMkLst>
          <pc:docMk/>
          <pc:sldMk cId="2801901" sldId="256"/>
        </pc:sldMkLst>
        <pc:spChg chg="mod">
          <ac:chgData name="Anne Kristell JOUAN" userId="a76d8d07-01a2-4c82-adec-5e2ba87089b3" providerId="ADAL" clId="{71F8DA89-014F-4352-9C06-407673384D4B}" dt="2020-05-13T13:38:23.242" v="5" actId="1076"/>
          <ac:spMkLst>
            <pc:docMk/>
            <pc:sldMk cId="2801901" sldId="256"/>
            <ac:spMk id="74" creationId="{2B8CF0DF-C89C-44CA-A818-6EB9ABAA6F46}"/>
          </ac:spMkLst>
        </pc:spChg>
        <pc:spChg chg="mod">
          <ac:chgData name="Anne Kristell JOUAN" userId="a76d8d07-01a2-4c82-adec-5e2ba87089b3" providerId="ADAL" clId="{71F8DA89-014F-4352-9C06-407673384D4B}" dt="2020-05-13T13:38:17.530" v="4" actId="1076"/>
          <ac:spMkLst>
            <pc:docMk/>
            <pc:sldMk cId="2801901" sldId="256"/>
            <ac:spMk id="75" creationId="{C3F516A7-179C-4368-BAE8-9D7EDD703DC4}"/>
          </ac:spMkLst>
        </pc:spChg>
        <pc:spChg chg="mod">
          <ac:chgData name="Anne Kristell JOUAN" userId="a76d8d07-01a2-4c82-adec-5e2ba87089b3" providerId="ADAL" clId="{71F8DA89-014F-4352-9C06-407673384D4B}" dt="2020-05-13T13:38:42.140" v="15" actId="1076"/>
          <ac:spMkLst>
            <pc:docMk/>
            <pc:sldMk cId="2801901" sldId="256"/>
            <ac:spMk id="76" creationId="{07981164-95C5-41D0-8C18-C117341C50CB}"/>
          </ac:spMkLst>
        </pc:spChg>
        <pc:picChg chg="add mod">
          <ac:chgData name="Anne Kristell JOUAN" userId="a76d8d07-01a2-4c82-adec-5e2ba87089b3" providerId="ADAL" clId="{71F8DA89-014F-4352-9C06-407673384D4B}" dt="2020-05-13T13:37:54.261" v="1" actId="1076"/>
          <ac:picMkLst>
            <pc:docMk/>
            <pc:sldMk cId="2801901" sldId="256"/>
            <ac:picMk id="33" creationId="{DCB3F9CD-0153-463C-AADE-3A3D0C83C7E4}"/>
          </ac:picMkLst>
        </pc:picChg>
        <pc:picChg chg="add mod">
          <ac:chgData name="Anne Kristell JOUAN" userId="a76d8d07-01a2-4c82-adec-5e2ba87089b3" providerId="ADAL" clId="{71F8DA89-014F-4352-9C06-407673384D4B}" dt="2020-05-13T13:37:54.261" v="1" actId="1076"/>
          <ac:picMkLst>
            <pc:docMk/>
            <pc:sldMk cId="2801901" sldId="256"/>
            <ac:picMk id="35" creationId="{7EEA07AE-9FAD-48F0-89A6-37EA62473D80}"/>
          </ac:picMkLst>
        </pc:picChg>
      </pc:sldChg>
      <pc:sldChg chg="addSp delSp">
        <pc:chgData name="Anne Kristell JOUAN" userId="a76d8d07-01a2-4c82-adec-5e2ba87089b3" providerId="ADAL" clId="{71F8DA89-014F-4352-9C06-407673384D4B}" dt="2020-05-13T13:38:54.985" v="19"/>
        <pc:sldMkLst>
          <pc:docMk/>
          <pc:sldMk cId="2313735069" sldId="257"/>
        </pc:sldMkLst>
        <pc:spChg chg="add">
          <ac:chgData name="Anne Kristell JOUAN" userId="a76d8d07-01a2-4c82-adec-5e2ba87089b3" providerId="ADAL" clId="{71F8DA89-014F-4352-9C06-407673384D4B}" dt="2020-05-13T13:38:54.985" v="19"/>
          <ac:spMkLst>
            <pc:docMk/>
            <pc:sldMk cId="2313735069" sldId="257"/>
            <ac:spMk id="33" creationId="{19BBF83D-D7FF-4084-9CFF-2FA5A1483531}"/>
          </ac:spMkLst>
        </pc:spChg>
        <pc:spChg chg="add">
          <ac:chgData name="Anne Kristell JOUAN" userId="a76d8d07-01a2-4c82-adec-5e2ba87089b3" providerId="ADAL" clId="{71F8DA89-014F-4352-9C06-407673384D4B}" dt="2020-05-13T13:38:54.985" v="19"/>
          <ac:spMkLst>
            <pc:docMk/>
            <pc:sldMk cId="2313735069" sldId="257"/>
            <ac:spMk id="35" creationId="{E242930D-DD66-4AEA-A495-68B6EF38AFFB}"/>
          </ac:spMkLst>
        </pc:spChg>
        <pc:spChg chg="add">
          <ac:chgData name="Anne Kristell JOUAN" userId="a76d8d07-01a2-4c82-adec-5e2ba87089b3" providerId="ADAL" clId="{71F8DA89-014F-4352-9C06-407673384D4B}" dt="2020-05-13T13:38:54.985" v="19"/>
          <ac:spMkLst>
            <pc:docMk/>
            <pc:sldMk cId="2313735069" sldId="257"/>
            <ac:spMk id="37" creationId="{17F032E8-B708-4B37-A9B0-589B643998C0}"/>
          </ac:spMkLst>
        </pc:spChg>
        <pc:spChg chg="del">
          <ac:chgData name="Anne Kristell JOUAN" userId="a76d8d07-01a2-4c82-adec-5e2ba87089b3" providerId="ADAL" clId="{71F8DA89-014F-4352-9C06-407673384D4B}" dt="2020-05-13T13:38:50.955" v="16" actId="478"/>
          <ac:spMkLst>
            <pc:docMk/>
            <pc:sldMk cId="2313735069" sldId="257"/>
            <ac:spMk id="74" creationId="{2B8CF0DF-C89C-44CA-A818-6EB9ABAA6F46}"/>
          </ac:spMkLst>
        </pc:spChg>
        <pc:spChg chg="del">
          <ac:chgData name="Anne Kristell JOUAN" userId="a76d8d07-01a2-4c82-adec-5e2ba87089b3" providerId="ADAL" clId="{71F8DA89-014F-4352-9C06-407673384D4B}" dt="2020-05-13T13:38:53.884" v="18" actId="478"/>
          <ac:spMkLst>
            <pc:docMk/>
            <pc:sldMk cId="2313735069" sldId="257"/>
            <ac:spMk id="75" creationId="{C3F516A7-179C-4368-BAE8-9D7EDD703DC4}"/>
          </ac:spMkLst>
        </pc:spChg>
        <pc:spChg chg="del">
          <ac:chgData name="Anne Kristell JOUAN" userId="a76d8d07-01a2-4c82-adec-5e2ba87089b3" providerId="ADAL" clId="{71F8DA89-014F-4352-9C06-407673384D4B}" dt="2020-05-13T13:38:52.372" v="17" actId="478"/>
          <ac:spMkLst>
            <pc:docMk/>
            <pc:sldMk cId="2313735069" sldId="257"/>
            <ac:spMk id="76" creationId="{07981164-95C5-41D0-8C18-C117341C50CB}"/>
          </ac:spMkLst>
        </pc:spChg>
        <pc:picChg chg="add">
          <ac:chgData name="Anne Kristell JOUAN" userId="a76d8d07-01a2-4c82-adec-5e2ba87089b3" providerId="ADAL" clId="{71F8DA89-014F-4352-9C06-407673384D4B}" dt="2020-05-13T13:38:54.985" v="19"/>
          <ac:picMkLst>
            <pc:docMk/>
            <pc:sldMk cId="2313735069" sldId="257"/>
            <ac:picMk id="41" creationId="{59A3D559-9770-4A5B-AA44-4212D892EFB3}"/>
          </ac:picMkLst>
        </pc:picChg>
        <pc:picChg chg="add">
          <ac:chgData name="Anne Kristell JOUAN" userId="a76d8d07-01a2-4c82-adec-5e2ba87089b3" providerId="ADAL" clId="{71F8DA89-014F-4352-9C06-407673384D4B}" dt="2020-05-13T13:38:54.985" v="19"/>
          <ac:picMkLst>
            <pc:docMk/>
            <pc:sldMk cId="2313735069" sldId="257"/>
            <ac:picMk id="42" creationId="{AE0B1C83-74AE-4586-B441-ECB5052A063E}"/>
          </ac:picMkLst>
        </pc:picChg>
      </pc:sldChg>
      <pc:sldChg chg="addSp delSp modSp">
        <pc:chgData name="Anne Kristell JOUAN" userId="a76d8d07-01a2-4c82-adec-5e2ba87089b3" providerId="ADAL" clId="{71F8DA89-014F-4352-9C06-407673384D4B}" dt="2020-05-13T13:39:13.353" v="86" actId="1037"/>
        <pc:sldMkLst>
          <pc:docMk/>
          <pc:sldMk cId="3469007940" sldId="258"/>
        </pc:sldMkLst>
        <pc:spChg chg="add del">
          <ac:chgData name="Anne Kristell JOUAN" userId="a76d8d07-01a2-4c82-adec-5e2ba87089b3" providerId="ADAL" clId="{71F8DA89-014F-4352-9C06-407673384D4B}" dt="2020-05-13T13:39:06.687" v="23" actId="478"/>
          <ac:spMkLst>
            <pc:docMk/>
            <pc:sldMk cId="3469007940" sldId="258"/>
            <ac:spMk id="20" creationId="{D65BBAB5-D20E-400F-8F22-840FC1927D5D}"/>
          </ac:spMkLst>
        </pc:spChg>
        <pc:spChg chg="add del">
          <ac:chgData name="Anne Kristell JOUAN" userId="a76d8d07-01a2-4c82-adec-5e2ba87089b3" providerId="ADAL" clId="{71F8DA89-014F-4352-9C06-407673384D4B}" dt="2020-05-13T13:39:05.405" v="22" actId="478"/>
          <ac:spMkLst>
            <pc:docMk/>
            <pc:sldMk cId="3469007940" sldId="258"/>
            <ac:spMk id="21" creationId="{CCEBF429-896C-41DC-9860-4C6072837B00}"/>
          </ac:spMkLst>
        </pc:spChg>
        <pc:spChg chg="add del">
          <ac:chgData name="Anne Kristell JOUAN" userId="a76d8d07-01a2-4c82-adec-5e2ba87089b3" providerId="ADAL" clId="{71F8DA89-014F-4352-9C06-407673384D4B}" dt="2020-05-13T13:39:03.555" v="21" actId="478"/>
          <ac:spMkLst>
            <pc:docMk/>
            <pc:sldMk cId="3469007940" sldId="258"/>
            <ac:spMk id="22" creationId="{120AF2C7-8876-476C-96C3-72A1A168FC28}"/>
          </ac:spMkLst>
        </pc:spChg>
        <pc:picChg chg="add mod">
          <ac:chgData name="Anne Kristell JOUAN" userId="a76d8d07-01a2-4c82-adec-5e2ba87089b3" providerId="ADAL" clId="{71F8DA89-014F-4352-9C06-407673384D4B}" dt="2020-05-13T13:39:13.353" v="86" actId="1037"/>
          <ac:picMkLst>
            <pc:docMk/>
            <pc:sldMk cId="3469007940" sldId="258"/>
            <ac:picMk id="25" creationId="{5953F75A-F01F-4724-BBA4-FE433FF00233}"/>
          </ac:picMkLst>
        </pc:picChg>
        <pc:picChg chg="add mod">
          <ac:chgData name="Anne Kristell JOUAN" userId="a76d8d07-01a2-4c82-adec-5e2ba87089b3" providerId="ADAL" clId="{71F8DA89-014F-4352-9C06-407673384D4B}" dt="2020-05-13T13:39:13.353" v="86" actId="1037"/>
          <ac:picMkLst>
            <pc:docMk/>
            <pc:sldMk cId="3469007940" sldId="258"/>
            <ac:picMk id="26" creationId="{3A99AF96-199B-4AE9-BE44-DB13DEDEF28F}"/>
          </ac:picMkLst>
        </pc:picChg>
      </pc:sldChg>
      <pc:sldChg chg="addSp delSp modSp">
        <pc:chgData name="Anne Kristell JOUAN" userId="a76d8d07-01a2-4c82-adec-5e2ba87089b3" providerId="ADAL" clId="{71F8DA89-014F-4352-9C06-407673384D4B}" dt="2020-05-13T13:39:23.850" v="91" actId="20577"/>
        <pc:sldMkLst>
          <pc:docMk/>
          <pc:sldMk cId="87087322" sldId="259"/>
        </pc:sldMkLst>
        <pc:spChg chg="add">
          <ac:chgData name="Anne Kristell JOUAN" userId="a76d8d07-01a2-4c82-adec-5e2ba87089b3" providerId="ADAL" clId="{71F8DA89-014F-4352-9C06-407673384D4B}" dt="2020-05-13T13:39:21.396" v="90"/>
          <ac:spMkLst>
            <pc:docMk/>
            <pc:sldMk cId="87087322" sldId="259"/>
            <ac:spMk id="33" creationId="{E6D22CD9-6617-4152-A42E-A977B978E322}"/>
          </ac:spMkLst>
        </pc:spChg>
        <pc:spChg chg="add mod">
          <ac:chgData name="Anne Kristell JOUAN" userId="a76d8d07-01a2-4c82-adec-5e2ba87089b3" providerId="ADAL" clId="{71F8DA89-014F-4352-9C06-407673384D4B}" dt="2020-05-13T13:39:23.850" v="91" actId="20577"/>
          <ac:spMkLst>
            <pc:docMk/>
            <pc:sldMk cId="87087322" sldId="259"/>
            <ac:spMk id="35" creationId="{391D6450-D05A-4F3F-96B3-DFE98A0118EE}"/>
          </ac:spMkLst>
        </pc:spChg>
        <pc:spChg chg="add">
          <ac:chgData name="Anne Kristell JOUAN" userId="a76d8d07-01a2-4c82-adec-5e2ba87089b3" providerId="ADAL" clId="{71F8DA89-014F-4352-9C06-407673384D4B}" dt="2020-05-13T13:39:21.396" v="90"/>
          <ac:spMkLst>
            <pc:docMk/>
            <pc:sldMk cId="87087322" sldId="259"/>
            <ac:spMk id="37" creationId="{CF9A7EE7-DA02-4078-841C-47223A852164}"/>
          </ac:spMkLst>
        </pc:spChg>
        <pc:spChg chg="del">
          <ac:chgData name="Anne Kristell JOUAN" userId="a76d8d07-01a2-4c82-adec-5e2ba87089b3" providerId="ADAL" clId="{71F8DA89-014F-4352-9C06-407673384D4B}" dt="2020-05-13T13:39:19.145" v="88" actId="478"/>
          <ac:spMkLst>
            <pc:docMk/>
            <pc:sldMk cId="87087322" sldId="259"/>
            <ac:spMk id="74" creationId="{2B8CF0DF-C89C-44CA-A818-6EB9ABAA6F46}"/>
          </ac:spMkLst>
        </pc:spChg>
        <pc:spChg chg="del">
          <ac:chgData name="Anne Kristell JOUAN" userId="a76d8d07-01a2-4c82-adec-5e2ba87089b3" providerId="ADAL" clId="{71F8DA89-014F-4352-9C06-407673384D4B}" dt="2020-05-13T13:39:20.569" v="89" actId="478"/>
          <ac:spMkLst>
            <pc:docMk/>
            <pc:sldMk cId="87087322" sldId="259"/>
            <ac:spMk id="75" creationId="{C3F516A7-179C-4368-BAE8-9D7EDD703DC4}"/>
          </ac:spMkLst>
        </pc:spChg>
        <pc:spChg chg="del">
          <ac:chgData name="Anne Kristell JOUAN" userId="a76d8d07-01a2-4c82-adec-5e2ba87089b3" providerId="ADAL" clId="{71F8DA89-014F-4352-9C06-407673384D4B}" dt="2020-05-13T13:39:18.657" v="87" actId="478"/>
          <ac:spMkLst>
            <pc:docMk/>
            <pc:sldMk cId="87087322" sldId="259"/>
            <ac:spMk id="76" creationId="{07981164-95C5-41D0-8C18-C117341C50CB}"/>
          </ac:spMkLst>
        </pc:spChg>
        <pc:picChg chg="add">
          <ac:chgData name="Anne Kristell JOUAN" userId="a76d8d07-01a2-4c82-adec-5e2ba87089b3" providerId="ADAL" clId="{71F8DA89-014F-4352-9C06-407673384D4B}" dt="2020-05-13T13:39:21.396" v="90"/>
          <ac:picMkLst>
            <pc:docMk/>
            <pc:sldMk cId="87087322" sldId="259"/>
            <ac:picMk id="41" creationId="{FDE57EBD-630E-4FAB-9D44-0A3044E24800}"/>
          </ac:picMkLst>
        </pc:picChg>
        <pc:picChg chg="add">
          <ac:chgData name="Anne Kristell JOUAN" userId="a76d8d07-01a2-4c82-adec-5e2ba87089b3" providerId="ADAL" clId="{71F8DA89-014F-4352-9C06-407673384D4B}" dt="2020-05-13T13:39:21.396" v="90"/>
          <ac:picMkLst>
            <pc:docMk/>
            <pc:sldMk cId="87087322" sldId="259"/>
            <ac:picMk id="42" creationId="{F2BE98E7-3BBF-47EA-BC80-36EFD0F36210}"/>
          </ac:picMkLst>
        </pc:picChg>
      </pc:sldChg>
      <pc:sldChg chg="addSp">
        <pc:chgData name="Anne Kristell JOUAN" userId="a76d8d07-01a2-4c82-adec-5e2ba87089b3" providerId="ADAL" clId="{71F8DA89-014F-4352-9C06-407673384D4B}" dt="2020-05-13T13:39:41.232" v="92"/>
        <pc:sldMkLst>
          <pc:docMk/>
          <pc:sldMk cId="3486431535" sldId="260"/>
        </pc:sldMkLst>
        <pc:picChg chg="add">
          <ac:chgData name="Anne Kristell JOUAN" userId="a76d8d07-01a2-4c82-adec-5e2ba87089b3" providerId="ADAL" clId="{71F8DA89-014F-4352-9C06-407673384D4B}" dt="2020-05-13T13:39:41.232" v="92"/>
          <ac:picMkLst>
            <pc:docMk/>
            <pc:sldMk cId="3486431535" sldId="260"/>
            <ac:picMk id="30" creationId="{85DF8762-8E61-4262-81B3-3641102D828E}"/>
          </ac:picMkLst>
        </pc:picChg>
        <pc:picChg chg="add">
          <ac:chgData name="Anne Kristell JOUAN" userId="a76d8d07-01a2-4c82-adec-5e2ba87089b3" providerId="ADAL" clId="{71F8DA89-014F-4352-9C06-407673384D4B}" dt="2020-05-13T13:39:41.232" v="92"/>
          <ac:picMkLst>
            <pc:docMk/>
            <pc:sldMk cId="3486431535" sldId="260"/>
            <ac:picMk id="31" creationId="{B2924EA5-4149-422D-A1D9-13734802C70B}"/>
          </ac:picMkLst>
        </pc:picChg>
      </pc:sldChg>
    </pc:docChg>
  </pc:docChgLst>
  <pc:docChgLst>
    <pc:chgData name="Philippe RODET" userId="bdb5583e-6a28-420d-8989-a2093216505e" providerId="ADAL" clId="{BCA690FB-64E0-456D-BFF0-76BEC4114E5D}"/>
    <pc:docChg chg="custSel modSld">
      <pc:chgData name="Philippe RODET" userId="bdb5583e-6a28-420d-8989-a2093216505e" providerId="ADAL" clId="{BCA690FB-64E0-456D-BFF0-76BEC4114E5D}" dt="2020-05-13T20:26:58.485" v="212" actId="20577"/>
      <pc:docMkLst>
        <pc:docMk/>
      </pc:docMkLst>
      <pc:sldChg chg="modSp mod">
        <pc:chgData name="Philippe RODET" userId="bdb5583e-6a28-420d-8989-a2093216505e" providerId="ADAL" clId="{BCA690FB-64E0-456D-BFF0-76BEC4114E5D}" dt="2020-05-13T15:45:02.933" v="205" actId="1076"/>
        <pc:sldMkLst>
          <pc:docMk/>
          <pc:sldMk cId="2801901" sldId="256"/>
        </pc:sldMkLst>
        <pc:spChg chg="mod">
          <ac:chgData name="Philippe RODET" userId="bdb5583e-6a28-420d-8989-a2093216505e" providerId="ADAL" clId="{BCA690FB-64E0-456D-BFF0-76BEC4114E5D}" dt="2020-05-13T11:12:58.917" v="110" actId="20577"/>
          <ac:spMkLst>
            <pc:docMk/>
            <pc:sldMk cId="2801901" sldId="256"/>
            <ac:spMk id="4" creationId="{CDE89646-498B-4B75-B72F-FFAE832672E4}"/>
          </ac:spMkLst>
        </pc:spChg>
        <pc:spChg chg="mod">
          <ac:chgData name="Philippe RODET" userId="bdb5583e-6a28-420d-8989-a2093216505e" providerId="ADAL" clId="{BCA690FB-64E0-456D-BFF0-76BEC4114E5D}" dt="2020-05-13T11:10:47.497" v="0" actId="20577"/>
          <ac:spMkLst>
            <pc:docMk/>
            <pc:sldMk cId="2801901" sldId="256"/>
            <ac:spMk id="71" creationId="{2A5A9658-2E61-4FC1-A0C6-099AE756926F}"/>
          </ac:spMkLst>
        </pc:spChg>
        <pc:spChg chg="mod">
          <ac:chgData name="Philippe RODET" userId="bdb5583e-6a28-420d-8989-a2093216505e" providerId="ADAL" clId="{BCA690FB-64E0-456D-BFF0-76BEC4114E5D}" dt="2020-05-13T15:45:02.933" v="205" actId="1076"/>
          <ac:spMkLst>
            <pc:docMk/>
            <pc:sldMk cId="2801901" sldId="256"/>
            <ac:spMk id="76" creationId="{07981164-95C5-41D0-8C18-C117341C50CB}"/>
          </ac:spMkLst>
        </pc:spChg>
      </pc:sldChg>
      <pc:sldChg chg="modSp mod">
        <pc:chgData name="Philippe RODET" userId="bdb5583e-6a28-420d-8989-a2093216505e" providerId="ADAL" clId="{BCA690FB-64E0-456D-BFF0-76BEC4114E5D}" dt="2020-05-13T20:26:58.485" v="212" actId="20577"/>
        <pc:sldMkLst>
          <pc:docMk/>
          <pc:sldMk cId="2313735069" sldId="257"/>
        </pc:sldMkLst>
        <pc:spChg chg="mod">
          <ac:chgData name="Philippe RODET" userId="bdb5583e-6a28-420d-8989-a2093216505e" providerId="ADAL" clId="{BCA690FB-64E0-456D-BFF0-76BEC4114E5D}" dt="2020-05-13T11:12:12.319" v="88" actId="20577"/>
          <ac:spMkLst>
            <pc:docMk/>
            <pc:sldMk cId="2313735069" sldId="257"/>
            <ac:spMk id="4" creationId="{CDE89646-498B-4B75-B72F-FFAE832672E4}"/>
          </ac:spMkLst>
        </pc:spChg>
        <pc:spChg chg="mod">
          <ac:chgData name="Philippe RODET" userId="bdb5583e-6a28-420d-8989-a2093216505e" providerId="ADAL" clId="{BCA690FB-64E0-456D-BFF0-76BEC4114E5D}" dt="2020-05-13T15:45:29.083" v="208" actId="1076"/>
          <ac:spMkLst>
            <pc:docMk/>
            <pc:sldMk cId="2313735069" sldId="257"/>
            <ac:spMk id="37" creationId="{17F032E8-B708-4B37-A9B0-589B643998C0}"/>
          </ac:spMkLst>
        </pc:spChg>
        <pc:spChg chg="mod">
          <ac:chgData name="Philippe RODET" userId="bdb5583e-6a28-420d-8989-a2093216505e" providerId="ADAL" clId="{BCA690FB-64E0-456D-BFF0-76BEC4114E5D}" dt="2020-05-13T11:12:43.175" v="108" actId="1076"/>
          <ac:spMkLst>
            <pc:docMk/>
            <pc:sldMk cId="2313735069" sldId="257"/>
            <ac:spMk id="69" creationId="{70CFEF12-3767-47A0-A327-B30F80BCBD41}"/>
          </ac:spMkLst>
        </pc:spChg>
        <pc:spChg chg="mod">
          <ac:chgData name="Philippe RODET" userId="bdb5583e-6a28-420d-8989-a2093216505e" providerId="ADAL" clId="{BCA690FB-64E0-456D-BFF0-76BEC4114E5D}" dt="2020-05-13T20:26:58.485" v="212" actId="20577"/>
          <ac:spMkLst>
            <pc:docMk/>
            <pc:sldMk cId="2313735069" sldId="257"/>
            <ac:spMk id="71" creationId="{2A5A9658-2E61-4FC1-A0C6-099AE756926F}"/>
          </ac:spMkLst>
        </pc:spChg>
      </pc:sldChg>
      <pc:sldChg chg="modSp mod">
        <pc:chgData name="Philippe RODET" userId="bdb5583e-6a28-420d-8989-a2093216505e" providerId="ADAL" clId="{BCA690FB-64E0-456D-BFF0-76BEC4114E5D}" dt="2020-05-13T11:12:54.175" v="109" actId="20577"/>
        <pc:sldMkLst>
          <pc:docMk/>
          <pc:sldMk cId="3469007940" sldId="258"/>
        </pc:sldMkLst>
        <pc:spChg chg="mod">
          <ac:chgData name="Philippe RODET" userId="bdb5583e-6a28-420d-8989-a2093216505e" providerId="ADAL" clId="{BCA690FB-64E0-456D-BFF0-76BEC4114E5D}" dt="2020-05-13T11:12:54.175" v="109" actId="20577"/>
          <ac:spMkLst>
            <pc:docMk/>
            <pc:sldMk cId="3469007940" sldId="258"/>
            <ac:spMk id="4" creationId="{CDE89646-498B-4B75-B72F-FFAE832672E4}"/>
          </ac:spMkLst>
        </pc:spChg>
      </pc:sldChg>
      <pc:sldChg chg="modSp mod">
        <pc:chgData name="Philippe RODET" userId="bdb5583e-6a28-420d-8989-a2093216505e" providerId="ADAL" clId="{BCA690FB-64E0-456D-BFF0-76BEC4114E5D}" dt="2020-05-13T15:45:47.084" v="211" actId="1076"/>
        <pc:sldMkLst>
          <pc:docMk/>
          <pc:sldMk cId="87087322" sldId="259"/>
        </pc:sldMkLst>
        <pc:spChg chg="mod">
          <ac:chgData name="Philippe RODET" userId="bdb5583e-6a28-420d-8989-a2093216505e" providerId="ADAL" clId="{BCA690FB-64E0-456D-BFF0-76BEC4114E5D}" dt="2020-05-13T11:13:20.136" v="111" actId="20577"/>
          <ac:spMkLst>
            <pc:docMk/>
            <pc:sldMk cId="87087322" sldId="259"/>
            <ac:spMk id="4" creationId="{CDE89646-498B-4B75-B72F-FFAE832672E4}"/>
          </ac:spMkLst>
        </pc:spChg>
        <pc:spChg chg="mod">
          <ac:chgData name="Philippe RODET" userId="bdb5583e-6a28-420d-8989-a2093216505e" providerId="ADAL" clId="{BCA690FB-64E0-456D-BFF0-76BEC4114E5D}" dt="2020-05-13T15:45:47.084" v="211" actId="1076"/>
          <ac:spMkLst>
            <pc:docMk/>
            <pc:sldMk cId="87087322" sldId="259"/>
            <ac:spMk id="37" creationId="{CF9A7EE7-DA02-4078-841C-47223A852164}"/>
          </ac:spMkLst>
        </pc:spChg>
        <pc:spChg chg="mod">
          <ac:chgData name="Philippe RODET" userId="bdb5583e-6a28-420d-8989-a2093216505e" providerId="ADAL" clId="{BCA690FB-64E0-456D-BFF0-76BEC4114E5D}" dt="2020-05-13T11:14:12.755" v="140" actId="20577"/>
          <ac:spMkLst>
            <pc:docMk/>
            <pc:sldMk cId="87087322" sldId="259"/>
            <ac:spMk id="69" creationId="{70CFEF12-3767-47A0-A327-B30F80BCBD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56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7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71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51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06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9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24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3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81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8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t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4.t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3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hyperlink" Target="http://www.centre-nautique-ducoin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if"/><Relationship Id="rId3" Type="http://schemas.openxmlformats.org/officeDocument/2006/relationships/image" Target="../media/image2.png"/><Relationship Id="rId7" Type="http://schemas.openxmlformats.org/officeDocument/2006/relationships/image" Target="../media/image1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t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t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F860F16-45E2-4CAA-99FE-DF067652CB86}"/>
              </a:ext>
            </a:extLst>
          </p:cNvPr>
          <p:cNvCxnSpPr>
            <a:cxnSpLocks/>
          </p:cNvCxnSpPr>
          <p:nvPr/>
        </p:nvCxnSpPr>
        <p:spPr>
          <a:xfrm>
            <a:off x="0" y="190928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332323"/>
            <a:ext cx="6858000" cy="11648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1133725" y="630845"/>
            <a:ext cx="5632706" cy="6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1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2400" dirty="0">
                <a:solidFill>
                  <a:schemeClr val="bg1"/>
                </a:solidFill>
              </a:rPr>
              <a:t>BIENVENUE DANS LA CAFÉTERIA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98" y="516417"/>
            <a:ext cx="1010272" cy="10203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03" y="-250189"/>
            <a:ext cx="941954" cy="9513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13" y="1536758"/>
            <a:ext cx="508343" cy="5134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92762" y="513298"/>
            <a:ext cx="1040963" cy="74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11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211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59588-B518-4F46-B3BE-655A4ABBF375}"/>
              </a:ext>
            </a:extLst>
          </p:cNvPr>
          <p:cNvSpPr/>
          <p:nvPr/>
        </p:nvSpPr>
        <p:spPr>
          <a:xfrm>
            <a:off x="223441" y="1726815"/>
            <a:ext cx="3024255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POUR TOUS LES SALARIÉS</a:t>
            </a:r>
            <a:endParaRPr lang="fr-FR" sz="2000" b="1" i="1" dirty="0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F02B355-9447-4005-B1E5-0F1A040291B7}"/>
              </a:ext>
            </a:extLst>
          </p:cNvPr>
          <p:cNvGrpSpPr>
            <a:grpSpLocks noChangeAspect="1"/>
          </p:cNvGrpSpPr>
          <p:nvPr/>
        </p:nvGrpSpPr>
        <p:grpSpPr>
          <a:xfrm>
            <a:off x="646627" y="3802109"/>
            <a:ext cx="974195" cy="941983"/>
            <a:chOff x="5913390" y="4438616"/>
            <a:chExt cx="1124072" cy="1086902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C634100E-3C9F-46E4-8855-6093734B8185}"/>
                </a:ext>
              </a:extLst>
            </p:cNvPr>
            <p:cNvSpPr/>
            <p:nvPr/>
          </p:nvSpPr>
          <p:spPr>
            <a:xfrm>
              <a:off x="5913390" y="4438616"/>
              <a:ext cx="1124072" cy="10869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D7E34E7-99C8-4B1F-B8D9-9EDA8E8E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9182" y="4473129"/>
              <a:ext cx="991220" cy="1001098"/>
            </a:xfrm>
            <a:prstGeom prst="rect">
              <a:avLst/>
            </a:prstGeom>
          </p:spPr>
        </p:pic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9630C1ED-ACF0-4F5A-A469-3BF116814718}"/>
              </a:ext>
            </a:extLst>
          </p:cNvPr>
          <p:cNvGrpSpPr>
            <a:grpSpLocks noChangeAspect="1"/>
          </p:cNvGrpSpPr>
          <p:nvPr/>
        </p:nvGrpSpPr>
        <p:grpSpPr>
          <a:xfrm>
            <a:off x="596459" y="2410112"/>
            <a:ext cx="1074532" cy="924050"/>
            <a:chOff x="569819" y="2495783"/>
            <a:chExt cx="1292484" cy="1111483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50EC64B9-C083-4B1D-A115-681E7615EE6F}"/>
                </a:ext>
              </a:extLst>
            </p:cNvPr>
            <p:cNvSpPr/>
            <p:nvPr/>
          </p:nvSpPr>
          <p:spPr>
            <a:xfrm>
              <a:off x="631279" y="2495783"/>
              <a:ext cx="1171792" cy="11114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32" name="Graphique 31" descr="Homme">
              <a:extLst>
                <a:ext uri="{FF2B5EF4-FFF2-40B4-BE49-F238E27FC236}">
                  <a16:creationId xmlns:a16="http://schemas.microsoft.com/office/drawing/2014/main" id="{985EDC1A-8A72-4AFD-B5F5-75E2DB775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9819" y="2669850"/>
              <a:ext cx="598650" cy="598650"/>
            </a:xfrm>
            <a:prstGeom prst="rect">
              <a:avLst/>
            </a:prstGeom>
          </p:spPr>
        </p:pic>
        <p:pic>
          <p:nvPicPr>
            <p:cNvPr id="34" name="Graphique 33" descr="Femme">
              <a:extLst>
                <a:ext uri="{FF2B5EF4-FFF2-40B4-BE49-F238E27FC236}">
                  <a16:creationId xmlns:a16="http://schemas.microsoft.com/office/drawing/2014/main" id="{B476333A-054E-4486-941D-AD89F8CED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3627" y="2699104"/>
              <a:ext cx="758676" cy="758676"/>
            </a:xfrm>
            <a:prstGeom prst="rect">
              <a:avLst/>
            </a:prstGeom>
          </p:spPr>
        </p:pic>
        <p:pic>
          <p:nvPicPr>
            <p:cNvPr id="36" name="Graphique 35" descr="Ligne fléchée : incurvée dans le sens des aiguilles d’une montre">
              <a:extLst>
                <a:ext uri="{FF2B5EF4-FFF2-40B4-BE49-F238E27FC236}">
                  <a16:creationId xmlns:a16="http://schemas.microsoft.com/office/drawing/2014/main" id="{6B657733-61DA-4435-8DDB-D1E1B0908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7998733">
              <a:off x="1007425" y="3062255"/>
              <a:ext cx="327748" cy="32774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93634CD-976C-4E04-94D0-A2CF1EC5A3AB}"/>
                </a:ext>
              </a:extLst>
            </p:cNvPr>
            <p:cNvSpPr/>
            <p:nvPr/>
          </p:nvSpPr>
          <p:spPr>
            <a:xfrm>
              <a:off x="804841" y="3272135"/>
              <a:ext cx="580757" cy="305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  <a:latin typeface="+mj-lt"/>
                </a:rPr>
                <a:t>&gt; 1 m</a:t>
              </a:r>
              <a:endParaRPr lang="fr-FR" sz="105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E25D4BB9-68B1-4787-801A-F1D4C3DF009E}"/>
              </a:ext>
            </a:extLst>
          </p:cNvPr>
          <p:cNvGrpSpPr>
            <a:grpSpLocks noChangeAspect="1"/>
          </p:cNvGrpSpPr>
          <p:nvPr/>
        </p:nvGrpSpPr>
        <p:grpSpPr>
          <a:xfrm>
            <a:off x="642956" y="5329800"/>
            <a:ext cx="974195" cy="941983"/>
            <a:chOff x="7774601" y="3554322"/>
            <a:chExt cx="1623660" cy="1569971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A2A85594-4644-4B26-99AF-77021AA79CEA}"/>
                </a:ext>
              </a:extLst>
            </p:cNvPr>
            <p:cNvSpPr/>
            <p:nvPr/>
          </p:nvSpPr>
          <p:spPr>
            <a:xfrm>
              <a:off x="7774601" y="3554322"/>
              <a:ext cx="1623660" cy="156997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48" name="Graphique 47" descr="Sablier 60%">
              <a:extLst>
                <a:ext uri="{FF2B5EF4-FFF2-40B4-BE49-F238E27FC236}">
                  <a16:creationId xmlns:a16="http://schemas.microsoft.com/office/drawing/2014/main" id="{B9DBA970-C6D0-4652-BB9A-703F15AA4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960222" y="3740876"/>
              <a:ext cx="1320800" cy="1320800"/>
            </a:xfrm>
            <a:prstGeom prst="rect">
              <a:avLst/>
            </a:prstGeom>
          </p:spPr>
        </p:pic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01" y="990123"/>
            <a:ext cx="393147" cy="397066"/>
          </a:xfrm>
          <a:prstGeom prst="rect">
            <a:avLst/>
          </a:prstGeom>
        </p:spPr>
      </p:pic>
      <p:grpSp>
        <p:nvGrpSpPr>
          <p:cNvPr id="68" name="Groupe 67">
            <a:extLst>
              <a:ext uri="{FF2B5EF4-FFF2-40B4-BE49-F238E27FC236}">
                <a16:creationId xmlns:a16="http://schemas.microsoft.com/office/drawing/2014/main" id="{1A10AC87-F57C-4234-B17A-97342169CE9B}"/>
              </a:ext>
            </a:extLst>
          </p:cNvPr>
          <p:cNvGrpSpPr/>
          <p:nvPr/>
        </p:nvGrpSpPr>
        <p:grpSpPr>
          <a:xfrm>
            <a:off x="596459" y="7054732"/>
            <a:ext cx="974195" cy="941983"/>
            <a:chOff x="197292" y="8395459"/>
            <a:chExt cx="974195" cy="94198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4AE443E-B2DA-4667-A8E0-24F2457B003F}"/>
                </a:ext>
              </a:extLst>
            </p:cNvPr>
            <p:cNvSpPr/>
            <p:nvPr/>
          </p:nvSpPr>
          <p:spPr>
            <a:xfrm>
              <a:off x="197292" y="8395459"/>
              <a:ext cx="974195" cy="9419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67" name="Graphique 66" descr="Serpillière et seau">
              <a:extLst>
                <a:ext uri="{FF2B5EF4-FFF2-40B4-BE49-F238E27FC236}">
                  <a16:creationId xmlns:a16="http://schemas.microsoft.com/office/drawing/2014/main" id="{FF7836A0-4D93-417E-9D01-45738CB77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60176" y="8582733"/>
              <a:ext cx="567436" cy="567436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0CFEF12-3767-47A0-A327-B30F80BCBD41}"/>
              </a:ext>
            </a:extLst>
          </p:cNvPr>
          <p:cNvSpPr/>
          <p:nvPr/>
        </p:nvSpPr>
        <p:spPr>
          <a:xfrm>
            <a:off x="1733820" y="2573647"/>
            <a:ext cx="4814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DISTANCIATION SOCIALE</a:t>
            </a:r>
          </a:p>
          <a:p>
            <a:r>
              <a:rPr lang="fr-FR" sz="1400" dirty="0">
                <a:latin typeface="+mj-lt"/>
              </a:rPr>
              <a:t>&gt; Distance minimum de 1m entre 2 salariés. 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1626032-53BD-4C0E-8C9B-76C59306E6F9}"/>
              </a:ext>
            </a:extLst>
          </p:cNvPr>
          <p:cNvSpPr/>
          <p:nvPr/>
        </p:nvSpPr>
        <p:spPr>
          <a:xfrm>
            <a:off x="1733820" y="3853561"/>
            <a:ext cx="481412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MAINS</a:t>
            </a:r>
          </a:p>
          <a:p>
            <a:r>
              <a:rPr lang="fr-FR" sz="1400" dirty="0">
                <a:latin typeface="+mj-lt"/>
              </a:rPr>
              <a:t>&gt; Lavage des mains (30 secondes, toutes les faces) avant et après toute action dans la cafétéria.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A5A9658-2E61-4FC1-A0C6-099AE756926F}"/>
              </a:ext>
            </a:extLst>
          </p:cNvPr>
          <p:cNvSpPr/>
          <p:nvPr/>
        </p:nvSpPr>
        <p:spPr>
          <a:xfrm>
            <a:off x="1733820" y="5190666"/>
            <a:ext cx="481412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GESTION DES FLUX</a:t>
            </a:r>
          </a:p>
          <a:p>
            <a:r>
              <a:rPr lang="fr-FR" sz="1400" dirty="0">
                <a:latin typeface="+mj-lt"/>
              </a:rPr>
              <a:t>&gt; Peut-être pouvez-vous prendre votre café, votre pause ou votre déjeuner dehors ? Sinon, respectez le nombre maximum de personnes dans cette pièce et limitez le temps que vous y passez.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0CB5AD-7B01-4512-8C75-4A37F865A329}"/>
              </a:ext>
            </a:extLst>
          </p:cNvPr>
          <p:cNvSpPr/>
          <p:nvPr/>
        </p:nvSpPr>
        <p:spPr>
          <a:xfrm>
            <a:off x="1757468" y="6946567"/>
            <a:ext cx="481412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 LA CAFÉTÉRIA</a:t>
            </a:r>
          </a:p>
          <a:p>
            <a:r>
              <a:rPr lang="fr-FR" sz="1400" dirty="0">
                <a:latin typeface="+mj-lt"/>
              </a:rPr>
              <a:t>&gt; Nettoyage renforcé des locaux au savon.</a:t>
            </a:r>
          </a:p>
          <a:p>
            <a:r>
              <a:rPr lang="fr-FR" sz="1400" dirty="0">
                <a:latin typeface="+mj-lt"/>
              </a:rPr>
              <a:t>&gt; Désinfection des surfaces en contact avec les mains (poignées de portes, robinetterie, machine à café).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Aération régulière.</a:t>
            </a:r>
          </a:p>
        </p:txBody>
      </p:sp>
      <p:sp>
        <p:nvSpPr>
          <p:cNvPr id="74" name="Triangle rectangle 73">
            <a:extLst>
              <a:ext uri="{FF2B5EF4-FFF2-40B4-BE49-F238E27FC236}">
                <a16:creationId xmlns:a16="http://schemas.microsoft.com/office/drawing/2014/main" id="{2B8CF0DF-C89C-44CA-A818-6EB9ABAA6F46}"/>
              </a:ext>
            </a:extLst>
          </p:cNvPr>
          <p:cNvSpPr/>
          <p:nvPr/>
        </p:nvSpPr>
        <p:spPr>
          <a:xfrm flipH="1">
            <a:off x="1737550" y="8674893"/>
            <a:ext cx="5150718" cy="123110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3F516A7-179C-4368-BAE8-9D7EDD703DC4}"/>
              </a:ext>
            </a:extLst>
          </p:cNvPr>
          <p:cNvSpPr/>
          <p:nvPr/>
        </p:nvSpPr>
        <p:spPr>
          <a:xfrm>
            <a:off x="5997615" y="8505615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07981164-95C5-41D0-8C18-C117341C50CB}"/>
              </a:ext>
            </a:extLst>
          </p:cNvPr>
          <p:cNvSpPr txBox="1"/>
          <p:nvPr/>
        </p:nvSpPr>
        <p:spPr>
          <a:xfrm>
            <a:off x="2963141" y="9290445"/>
            <a:ext cx="30981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Personnes simultanées dans</a:t>
            </a:r>
          </a:p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cette pièce au maximum (à titre indicatif/Prévoir 4m2 par personne)</a:t>
            </a:r>
          </a:p>
        </p:txBody>
      </p:sp>
      <p:pic>
        <p:nvPicPr>
          <p:cNvPr id="33" name="Image 32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DCB3F9CD-0153-463C-AADE-3A3D0C83C7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2" y="9374585"/>
            <a:ext cx="940093" cy="355582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7EEA07AE-9FAD-48F0-89A6-37EA62473D8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43" y="9305517"/>
            <a:ext cx="424650" cy="4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F860F16-45E2-4CAA-99FE-DF067652CB86}"/>
              </a:ext>
            </a:extLst>
          </p:cNvPr>
          <p:cNvCxnSpPr>
            <a:cxnSpLocks/>
          </p:cNvCxnSpPr>
          <p:nvPr/>
        </p:nvCxnSpPr>
        <p:spPr>
          <a:xfrm>
            <a:off x="0" y="190928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332323"/>
            <a:ext cx="6858000" cy="11648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1133725" y="630845"/>
            <a:ext cx="5632706" cy="6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1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2400" dirty="0">
                <a:solidFill>
                  <a:schemeClr val="bg1"/>
                </a:solidFill>
              </a:rPr>
              <a:t>BIENVENUE À L’ ACCUEIL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98" y="516417"/>
            <a:ext cx="1010272" cy="10203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03" y="-250189"/>
            <a:ext cx="941954" cy="9513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13" y="1536758"/>
            <a:ext cx="508343" cy="5134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92762" y="513298"/>
            <a:ext cx="1040963" cy="74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11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211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59588-B518-4F46-B3BE-655A4ABBF375}"/>
              </a:ext>
            </a:extLst>
          </p:cNvPr>
          <p:cNvSpPr/>
          <p:nvPr/>
        </p:nvSpPr>
        <p:spPr>
          <a:xfrm>
            <a:off x="245341" y="1725742"/>
            <a:ext cx="148847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POUR TOUS </a:t>
            </a:r>
            <a:endParaRPr lang="fr-FR" sz="2000" b="1" i="1" dirty="0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F02B355-9447-4005-B1E5-0F1A040291B7}"/>
              </a:ext>
            </a:extLst>
          </p:cNvPr>
          <p:cNvGrpSpPr>
            <a:grpSpLocks noChangeAspect="1"/>
          </p:cNvGrpSpPr>
          <p:nvPr/>
        </p:nvGrpSpPr>
        <p:grpSpPr>
          <a:xfrm>
            <a:off x="480487" y="6057891"/>
            <a:ext cx="974195" cy="941983"/>
            <a:chOff x="5913390" y="4438616"/>
            <a:chExt cx="1124072" cy="1086902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C634100E-3C9F-46E4-8855-6093734B8185}"/>
                </a:ext>
              </a:extLst>
            </p:cNvPr>
            <p:cNvSpPr/>
            <p:nvPr/>
          </p:nvSpPr>
          <p:spPr>
            <a:xfrm>
              <a:off x="5913390" y="4438616"/>
              <a:ext cx="1124072" cy="10869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D7E34E7-99C8-4B1F-B8D9-9EDA8E8E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9182" y="4473129"/>
              <a:ext cx="991220" cy="1001098"/>
            </a:xfrm>
            <a:prstGeom prst="rect">
              <a:avLst/>
            </a:prstGeom>
          </p:spPr>
        </p:pic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9630C1ED-ACF0-4F5A-A469-3BF116814718}"/>
              </a:ext>
            </a:extLst>
          </p:cNvPr>
          <p:cNvGrpSpPr>
            <a:grpSpLocks noChangeAspect="1"/>
          </p:cNvGrpSpPr>
          <p:nvPr/>
        </p:nvGrpSpPr>
        <p:grpSpPr>
          <a:xfrm>
            <a:off x="437458" y="4863644"/>
            <a:ext cx="1074532" cy="924050"/>
            <a:chOff x="569819" y="2495783"/>
            <a:chExt cx="1292484" cy="1111483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50EC64B9-C083-4B1D-A115-681E7615EE6F}"/>
                </a:ext>
              </a:extLst>
            </p:cNvPr>
            <p:cNvSpPr/>
            <p:nvPr/>
          </p:nvSpPr>
          <p:spPr>
            <a:xfrm>
              <a:off x="631279" y="2495783"/>
              <a:ext cx="1171792" cy="11114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32" name="Graphique 31" descr="Homme">
              <a:extLst>
                <a:ext uri="{FF2B5EF4-FFF2-40B4-BE49-F238E27FC236}">
                  <a16:creationId xmlns:a16="http://schemas.microsoft.com/office/drawing/2014/main" id="{985EDC1A-8A72-4AFD-B5F5-75E2DB775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9819" y="2669850"/>
              <a:ext cx="598650" cy="598650"/>
            </a:xfrm>
            <a:prstGeom prst="rect">
              <a:avLst/>
            </a:prstGeom>
          </p:spPr>
        </p:pic>
        <p:pic>
          <p:nvPicPr>
            <p:cNvPr id="34" name="Graphique 33" descr="Femme">
              <a:extLst>
                <a:ext uri="{FF2B5EF4-FFF2-40B4-BE49-F238E27FC236}">
                  <a16:creationId xmlns:a16="http://schemas.microsoft.com/office/drawing/2014/main" id="{B476333A-054E-4486-941D-AD89F8CED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3627" y="2699104"/>
              <a:ext cx="758676" cy="758676"/>
            </a:xfrm>
            <a:prstGeom prst="rect">
              <a:avLst/>
            </a:prstGeom>
          </p:spPr>
        </p:pic>
        <p:pic>
          <p:nvPicPr>
            <p:cNvPr id="36" name="Graphique 35" descr="Ligne fléchée : incurvée dans le sens des aiguilles d’une montre">
              <a:extLst>
                <a:ext uri="{FF2B5EF4-FFF2-40B4-BE49-F238E27FC236}">
                  <a16:creationId xmlns:a16="http://schemas.microsoft.com/office/drawing/2014/main" id="{6B657733-61DA-4435-8DDB-D1E1B0908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7998733">
              <a:off x="1007425" y="3062255"/>
              <a:ext cx="327748" cy="32774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93634CD-976C-4E04-94D0-A2CF1EC5A3AB}"/>
                </a:ext>
              </a:extLst>
            </p:cNvPr>
            <p:cNvSpPr/>
            <p:nvPr/>
          </p:nvSpPr>
          <p:spPr>
            <a:xfrm>
              <a:off x="804841" y="3272135"/>
              <a:ext cx="580757" cy="305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  <a:latin typeface="+mj-lt"/>
                </a:rPr>
                <a:t>&gt; 1 m</a:t>
              </a:r>
              <a:endParaRPr lang="fr-FR" sz="105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E25D4BB9-68B1-4787-801A-F1D4C3DF009E}"/>
              </a:ext>
            </a:extLst>
          </p:cNvPr>
          <p:cNvGrpSpPr>
            <a:grpSpLocks noChangeAspect="1"/>
          </p:cNvGrpSpPr>
          <p:nvPr/>
        </p:nvGrpSpPr>
        <p:grpSpPr>
          <a:xfrm>
            <a:off x="437458" y="2285028"/>
            <a:ext cx="974195" cy="941983"/>
            <a:chOff x="7774601" y="3554322"/>
            <a:chExt cx="1623660" cy="1569971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A2A85594-4644-4B26-99AF-77021AA79CEA}"/>
                </a:ext>
              </a:extLst>
            </p:cNvPr>
            <p:cNvSpPr/>
            <p:nvPr/>
          </p:nvSpPr>
          <p:spPr>
            <a:xfrm>
              <a:off x="7774601" y="3554322"/>
              <a:ext cx="1623660" cy="156997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48" name="Graphique 47" descr="Sablier 60%">
              <a:extLst>
                <a:ext uri="{FF2B5EF4-FFF2-40B4-BE49-F238E27FC236}">
                  <a16:creationId xmlns:a16="http://schemas.microsoft.com/office/drawing/2014/main" id="{B9DBA970-C6D0-4652-BB9A-703F15AA4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960222" y="3740876"/>
              <a:ext cx="1320800" cy="1320800"/>
            </a:xfrm>
            <a:prstGeom prst="rect">
              <a:avLst/>
            </a:prstGeom>
          </p:spPr>
        </p:pic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01" y="990123"/>
            <a:ext cx="393147" cy="397066"/>
          </a:xfrm>
          <a:prstGeom prst="rect">
            <a:avLst/>
          </a:prstGeom>
        </p:spPr>
      </p:pic>
      <p:grpSp>
        <p:nvGrpSpPr>
          <p:cNvPr id="68" name="Groupe 67">
            <a:extLst>
              <a:ext uri="{FF2B5EF4-FFF2-40B4-BE49-F238E27FC236}">
                <a16:creationId xmlns:a16="http://schemas.microsoft.com/office/drawing/2014/main" id="{1A10AC87-F57C-4234-B17A-97342169CE9B}"/>
              </a:ext>
            </a:extLst>
          </p:cNvPr>
          <p:cNvGrpSpPr/>
          <p:nvPr/>
        </p:nvGrpSpPr>
        <p:grpSpPr>
          <a:xfrm>
            <a:off x="460307" y="7321139"/>
            <a:ext cx="974195" cy="941983"/>
            <a:chOff x="197292" y="8395459"/>
            <a:chExt cx="974195" cy="94198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4AE443E-B2DA-4667-A8E0-24F2457B003F}"/>
                </a:ext>
              </a:extLst>
            </p:cNvPr>
            <p:cNvSpPr/>
            <p:nvPr/>
          </p:nvSpPr>
          <p:spPr>
            <a:xfrm>
              <a:off x="197292" y="8395459"/>
              <a:ext cx="974195" cy="9419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67" name="Graphique 66" descr="Serpillière et seau">
              <a:extLst>
                <a:ext uri="{FF2B5EF4-FFF2-40B4-BE49-F238E27FC236}">
                  <a16:creationId xmlns:a16="http://schemas.microsoft.com/office/drawing/2014/main" id="{FF7836A0-4D93-417E-9D01-45738CB77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60176" y="8582733"/>
              <a:ext cx="567436" cy="567436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0CFEF12-3767-47A0-A327-B30F80BCBD41}"/>
              </a:ext>
            </a:extLst>
          </p:cNvPr>
          <p:cNvSpPr/>
          <p:nvPr/>
        </p:nvSpPr>
        <p:spPr>
          <a:xfrm>
            <a:off x="1574819" y="4903856"/>
            <a:ext cx="4814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DISTANCIATION SOCIALE</a:t>
            </a:r>
          </a:p>
          <a:p>
            <a:r>
              <a:rPr lang="fr-FR" sz="1400" dirty="0">
                <a:latin typeface="+mj-lt"/>
              </a:rPr>
              <a:t>&gt; Distance minimum de 1m entre 2 personnes.</a:t>
            </a:r>
          </a:p>
          <a:p>
            <a:r>
              <a:rPr lang="fr-FR" sz="1400" dirty="0">
                <a:latin typeface="+mj-lt"/>
              </a:rPr>
              <a:t>&gt; Installation d’une protection en plexiglas.</a:t>
            </a:r>
          </a:p>
          <a:p>
            <a:r>
              <a:rPr lang="fr-FR" sz="1400" dirty="0">
                <a:latin typeface="+mj-lt"/>
              </a:rPr>
              <a:t>&gt; Mise en place d’un marquage au sol. 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1626032-53BD-4C0E-8C9B-76C59306E6F9}"/>
              </a:ext>
            </a:extLst>
          </p:cNvPr>
          <p:cNvSpPr/>
          <p:nvPr/>
        </p:nvSpPr>
        <p:spPr>
          <a:xfrm>
            <a:off x="1567680" y="6109343"/>
            <a:ext cx="481412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MAINS</a:t>
            </a:r>
          </a:p>
          <a:p>
            <a:r>
              <a:rPr lang="fr-FR" sz="1400" dirty="0">
                <a:latin typeface="+mj-lt"/>
              </a:rPr>
              <a:t>&gt; Lavage des mains possible dans les sanitaires.</a:t>
            </a:r>
          </a:p>
          <a:p>
            <a:r>
              <a:rPr lang="fr-FR" sz="1400" dirty="0">
                <a:latin typeface="+mj-lt"/>
              </a:rPr>
              <a:t>&gt; Du gel hydroalcoolique est à votre disposition.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A5A9658-2E61-4FC1-A0C6-099AE756926F}"/>
              </a:ext>
            </a:extLst>
          </p:cNvPr>
          <p:cNvSpPr/>
          <p:nvPr/>
        </p:nvSpPr>
        <p:spPr>
          <a:xfrm>
            <a:off x="1528321" y="2145894"/>
            <a:ext cx="502150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GESTION DES FLUX</a:t>
            </a:r>
          </a:p>
          <a:p>
            <a:r>
              <a:rPr lang="fr-FR" sz="1400" dirty="0">
                <a:latin typeface="+mj-lt"/>
              </a:rPr>
              <a:t>&gt; Avez-vous pensé à réserver et payer en ligne ? 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  <a:hlinkClick r:id="rId14"/>
              </a:rPr>
              <a:t>www.centre-nautique-duCoin.com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Nous sommes aussi disponibles par téléphone au 0298000000 ou par mail monmail@monsite.com</a:t>
            </a:r>
          </a:p>
          <a:p>
            <a:r>
              <a:rPr lang="fr-FR" sz="1400" dirty="0">
                <a:latin typeface="+mj-lt"/>
              </a:rPr>
              <a:t>&gt; L’accueil est accessible à 1 personne maximum en plus de 2 membres du personnel. Les personnes supplémentaires attendent dehors. </a:t>
            </a:r>
          </a:p>
          <a:p>
            <a:r>
              <a:rPr lang="fr-FR" sz="1400" dirty="0">
                <a:latin typeface="+mj-lt"/>
              </a:rPr>
              <a:t>&gt; Pour votre sécurité, nous avons mis en place un sens de circulation, merci de le respecter.</a:t>
            </a:r>
          </a:p>
          <a:p>
            <a:r>
              <a:rPr lang="fr-FR" sz="1400" dirty="0">
                <a:latin typeface="+mj-lt"/>
              </a:rPr>
              <a:t>&gt; Registre de passage à signer pour toute entrée afin d’assurer la traçabilité d’un éventuel cas.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600" dirty="0"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0CB5AD-7B01-4512-8C75-4A37F865A329}"/>
              </a:ext>
            </a:extLst>
          </p:cNvPr>
          <p:cNvSpPr/>
          <p:nvPr/>
        </p:nvSpPr>
        <p:spPr>
          <a:xfrm>
            <a:off x="1621316" y="7212974"/>
            <a:ext cx="4814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LOCAUX</a:t>
            </a:r>
          </a:p>
          <a:p>
            <a:r>
              <a:rPr lang="fr-FR" sz="1400" dirty="0">
                <a:latin typeface="+mj-lt"/>
              </a:rPr>
              <a:t>&gt; Nettoyage renforcé des locaux au savon. </a:t>
            </a:r>
          </a:p>
          <a:p>
            <a:r>
              <a:rPr lang="fr-FR" sz="1400" dirty="0">
                <a:latin typeface="+mj-lt"/>
              </a:rPr>
              <a:t>&gt; Désinfection des surfaces en contact avec les mains (poignées de portes, robinetterie, crayons, terminal de paiement) respectant la norme EN14476.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Aération régulière.</a:t>
            </a:r>
          </a:p>
        </p:txBody>
      </p:sp>
      <p:sp>
        <p:nvSpPr>
          <p:cNvPr id="33" name="Triangle rectangle 32">
            <a:extLst>
              <a:ext uri="{FF2B5EF4-FFF2-40B4-BE49-F238E27FC236}">
                <a16:creationId xmlns:a16="http://schemas.microsoft.com/office/drawing/2014/main" id="{19BBF83D-D7FF-4084-9CFF-2FA5A1483531}"/>
              </a:ext>
            </a:extLst>
          </p:cNvPr>
          <p:cNvSpPr/>
          <p:nvPr/>
        </p:nvSpPr>
        <p:spPr>
          <a:xfrm flipH="1">
            <a:off x="1737550" y="8674893"/>
            <a:ext cx="5150718" cy="123110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42930D-DD66-4AEA-A495-68B6EF38AFFB}"/>
              </a:ext>
            </a:extLst>
          </p:cNvPr>
          <p:cNvSpPr/>
          <p:nvPr/>
        </p:nvSpPr>
        <p:spPr>
          <a:xfrm>
            <a:off x="5997615" y="8505615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7F032E8-B708-4B37-A9B0-589B643998C0}"/>
              </a:ext>
            </a:extLst>
          </p:cNvPr>
          <p:cNvSpPr txBox="1"/>
          <p:nvPr/>
        </p:nvSpPr>
        <p:spPr>
          <a:xfrm>
            <a:off x="3016917" y="9305517"/>
            <a:ext cx="30981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Personnes simultanées dans</a:t>
            </a:r>
          </a:p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cette pièce au maximum</a:t>
            </a:r>
            <a:r>
              <a:rPr lang="fr-FR" sz="1100" dirty="0">
                <a:solidFill>
                  <a:schemeClr val="bg1"/>
                </a:solidFill>
              </a:rPr>
              <a:t> (à titre indicatif/Prévoir 4m2 par personne)</a:t>
            </a:r>
            <a:r>
              <a:rPr lang="fr-FR" sz="11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pic>
        <p:nvPicPr>
          <p:cNvPr id="41" name="Image 40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59A3D559-9770-4A5B-AA44-4212D892EFB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2" y="9374585"/>
            <a:ext cx="940093" cy="355582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AE0B1C83-74AE-4586-B441-ECB5052A063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43" y="9305517"/>
            <a:ext cx="424650" cy="4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3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F860F16-45E2-4CAA-99FE-DF067652CB86}"/>
              </a:ext>
            </a:extLst>
          </p:cNvPr>
          <p:cNvCxnSpPr>
            <a:cxnSpLocks/>
          </p:cNvCxnSpPr>
          <p:nvPr/>
        </p:nvCxnSpPr>
        <p:spPr>
          <a:xfrm>
            <a:off x="0" y="190928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332323"/>
            <a:ext cx="6858000" cy="11648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1133725" y="630845"/>
            <a:ext cx="5632706" cy="6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1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2400" dirty="0">
                <a:solidFill>
                  <a:schemeClr val="bg1"/>
                </a:solidFill>
              </a:rPr>
              <a:t>BIENVENUE DANS NOS SANITAIRES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98" y="516417"/>
            <a:ext cx="1010272" cy="10203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03" y="-250189"/>
            <a:ext cx="941954" cy="9513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13" y="1536758"/>
            <a:ext cx="508343" cy="5134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92762" y="513298"/>
            <a:ext cx="1040963" cy="74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11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211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59588-B518-4F46-B3BE-655A4ABBF375}"/>
              </a:ext>
            </a:extLst>
          </p:cNvPr>
          <p:cNvSpPr/>
          <p:nvPr/>
        </p:nvSpPr>
        <p:spPr>
          <a:xfrm>
            <a:off x="245341" y="1725742"/>
            <a:ext cx="148847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POUR TOUS </a:t>
            </a:r>
            <a:endParaRPr lang="fr-FR" sz="2000" b="1" i="1" dirty="0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F02B355-9447-4005-B1E5-0F1A040291B7}"/>
              </a:ext>
            </a:extLst>
          </p:cNvPr>
          <p:cNvGrpSpPr>
            <a:grpSpLocks noChangeAspect="1"/>
          </p:cNvGrpSpPr>
          <p:nvPr/>
        </p:nvGrpSpPr>
        <p:grpSpPr>
          <a:xfrm>
            <a:off x="466362" y="2446925"/>
            <a:ext cx="974195" cy="941983"/>
            <a:chOff x="5913390" y="4438616"/>
            <a:chExt cx="1124072" cy="1086902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C634100E-3C9F-46E4-8855-6093734B8185}"/>
                </a:ext>
              </a:extLst>
            </p:cNvPr>
            <p:cNvSpPr/>
            <p:nvPr/>
          </p:nvSpPr>
          <p:spPr>
            <a:xfrm>
              <a:off x="5913390" y="4438616"/>
              <a:ext cx="1124072" cy="10869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D7E34E7-99C8-4B1F-B8D9-9EDA8E8E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9182" y="4473129"/>
              <a:ext cx="991220" cy="1001098"/>
            </a:xfrm>
            <a:prstGeom prst="rect">
              <a:avLst/>
            </a:prstGeom>
          </p:spPr>
        </p:pic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01" y="990123"/>
            <a:ext cx="393147" cy="397066"/>
          </a:xfrm>
          <a:prstGeom prst="rect">
            <a:avLst/>
          </a:prstGeom>
        </p:spPr>
      </p:pic>
      <p:grpSp>
        <p:nvGrpSpPr>
          <p:cNvPr id="68" name="Groupe 67">
            <a:extLst>
              <a:ext uri="{FF2B5EF4-FFF2-40B4-BE49-F238E27FC236}">
                <a16:creationId xmlns:a16="http://schemas.microsoft.com/office/drawing/2014/main" id="{1A10AC87-F57C-4234-B17A-97342169CE9B}"/>
              </a:ext>
            </a:extLst>
          </p:cNvPr>
          <p:cNvGrpSpPr/>
          <p:nvPr/>
        </p:nvGrpSpPr>
        <p:grpSpPr>
          <a:xfrm>
            <a:off x="392545" y="6912425"/>
            <a:ext cx="974195" cy="941983"/>
            <a:chOff x="197292" y="8395459"/>
            <a:chExt cx="974195" cy="94198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4AE443E-B2DA-4667-A8E0-24F2457B003F}"/>
                </a:ext>
              </a:extLst>
            </p:cNvPr>
            <p:cNvSpPr/>
            <p:nvPr/>
          </p:nvSpPr>
          <p:spPr>
            <a:xfrm>
              <a:off x="197292" y="8395459"/>
              <a:ext cx="974195" cy="9419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67" name="Graphique 66" descr="Serpillière et seau">
              <a:extLst>
                <a:ext uri="{FF2B5EF4-FFF2-40B4-BE49-F238E27FC236}">
                  <a16:creationId xmlns:a16="http://schemas.microsoft.com/office/drawing/2014/main" id="{FF7836A0-4D93-417E-9D01-45738CB77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60176" y="8582733"/>
              <a:ext cx="567436" cy="567436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51626032-53BD-4C0E-8C9B-76C59306E6F9}"/>
              </a:ext>
            </a:extLst>
          </p:cNvPr>
          <p:cNvSpPr/>
          <p:nvPr/>
        </p:nvSpPr>
        <p:spPr>
          <a:xfrm>
            <a:off x="1553555" y="2498377"/>
            <a:ext cx="481412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MAINS</a:t>
            </a:r>
          </a:p>
          <a:p>
            <a:r>
              <a:rPr lang="fr-FR" sz="1400" dirty="0">
                <a:latin typeface="+mj-lt"/>
              </a:rPr>
              <a:t>&gt; Le lavage des mains à l’eau et au savon est LA mesure d’hygiène la plus efficace pour prévenir la transmission de tous les microbes (virus, bactéries…).</a:t>
            </a:r>
          </a:p>
          <a:p>
            <a:endParaRPr lang="fr-FR" sz="1600" dirty="0"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0CB5AD-7B01-4512-8C75-4A37F865A329}"/>
              </a:ext>
            </a:extLst>
          </p:cNvPr>
          <p:cNvSpPr/>
          <p:nvPr/>
        </p:nvSpPr>
        <p:spPr>
          <a:xfrm>
            <a:off x="1553553" y="6804260"/>
            <a:ext cx="491190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SANITAIRES</a:t>
            </a:r>
          </a:p>
          <a:p>
            <a:r>
              <a:rPr lang="fr-FR" sz="1400" dirty="0">
                <a:latin typeface="+mj-lt"/>
              </a:rPr>
              <a:t>&gt; Nettoyage renforcé des locaux au savon. </a:t>
            </a:r>
          </a:p>
          <a:p>
            <a:r>
              <a:rPr lang="fr-FR" sz="1400" dirty="0">
                <a:latin typeface="+mj-lt"/>
              </a:rPr>
              <a:t>&gt; Désinfection des surfaces en contact régulier avec les mains (poignées de portes, robinetterie, chasse d’eau…) avec un virucide respectant la norme EN 14476.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Merci de ne pas jeter vos lingettes désinfectantes dans les WC, elles risquent de les boucher. Du gel hydroalcoolique est à votre disposition, ainsi que du papier si vous souhaitez désinfecter la cuvette.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Aération régulière.</a:t>
            </a:r>
          </a:p>
          <a:p>
            <a:endParaRPr lang="fr-FR" sz="1400" dirty="0">
              <a:latin typeface="+mj-lt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A79E995-C8FC-4CEC-8437-9410FF875A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554" y="3732648"/>
            <a:ext cx="4934077" cy="2701996"/>
          </a:xfrm>
          <a:prstGeom prst="rect">
            <a:avLst/>
          </a:prstGeom>
        </p:spPr>
      </p:pic>
      <p:pic>
        <p:nvPicPr>
          <p:cNvPr id="25" name="Image 24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5953F75A-F01F-4724-BBA4-FE433FF002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682" y="9374585"/>
            <a:ext cx="940093" cy="35558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3A99AF96-199B-4AE9-BE44-DB13DEDEF2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243" y="9305517"/>
            <a:ext cx="424650" cy="4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00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F860F16-45E2-4CAA-99FE-DF067652CB86}"/>
              </a:ext>
            </a:extLst>
          </p:cNvPr>
          <p:cNvCxnSpPr>
            <a:cxnSpLocks/>
          </p:cNvCxnSpPr>
          <p:nvPr/>
        </p:nvCxnSpPr>
        <p:spPr>
          <a:xfrm>
            <a:off x="0" y="190928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332323"/>
            <a:ext cx="6858000" cy="11648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1133725" y="630845"/>
            <a:ext cx="5632706" cy="6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1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2400" dirty="0">
                <a:solidFill>
                  <a:schemeClr val="bg1"/>
                </a:solidFill>
              </a:rPr>
              <a:t>BIENVENUE À L’ ATELIER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98" y="516417"/>
            <a:ext cx="1010272" cy="10203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03" y="-250189"/>
            <a:ext cx="941954" cy="9513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13" y="1536758"/>
            <a:ext cx="508343" cy="5134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92762" y="513298"/>
            <a:ext cx="1040963" cy="74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11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211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59588-B518-4F46-B3BE-655A4ABBF375}"/>
              </a:ext>
            </a:extLst>
          </p:cNvPr>
          <p:cNvSpPr/>
          <p:nvPr/>
        </p:nvSpPr>
        <p:spPr>
          <a:xfrm>
            <a:off x="245341" y="1725742"/>
            <a:ext cx="2392756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POUR LES SALARIÉS </a:t>
            </a:r>
            <a:endParaRPr lang="fr-FR" sz="2000" b="1" i="1" dirty="0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F02B355-9447-4005-B1E5-0F1A040291B7}"/>
              </a:ext>
            </a:extLst>
          </p:cNvPr>
          <p:cNvGrpSpPr>
            <a:grpSpLocks noChangeAspect="1"/>
          </p:cNvGrpSpPr>
          <p:nvPr/>
        </p:nvGrpSpPr>
        <p:grpSpPr>
          <a:xfrm>
            <a:off x="487801" y="5712884"/>
            <a:ext cx="974195" cy="941983"/>
            <a:chOff x="5913390" y="4438616"/>
            <a:chExt cx="1124072" cy="1086902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C634100E-3C9F-46E4-8855-6093734B8185}"/>
                </a:ext>
              </a:extLst>
            </p:cNvPr>
            <p:cNvSpPr/>
            <p:nvPr/>
          </p:nvSpPr>
          <p:spPr>
            <a:xfrm>
              <a:off x="5913390" y="4438616"/>
              <a:ext cx="1124072" cy="10869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D7E34E7-99C8-4B1F-B8D9-9EDA8E8E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9182" y="4473129"/>
              <a:ext cx="991220" cy="1001098"/>
            </a:xfrm>
            <a:prstGeom prst="rect">
              <a:avLst/>
            </a:prstGeom>
          </p:spPr>
        </p:pic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9630C1ED-ACF0-4F5A-A469-3BF116814718}"/>
              </a:ext>
            </a:extLst>
          </p:cNvPr>
          <p:cNvGrpSpPr>
            <a:grpSpLocks noChangeAspect="1"/>
          </p:cNvGrpSpPr>
          <p:nvPr/>
        </p:nvGrpSpPr>
        <p:grpSpPr>
          <a:xfrm>
            <a:off x="412647" y="3675551"/>
            <a:ext cx="1074532" cy="924050"/>
            <a:chOff x="569819" y="2495783"/>
            <a:chExt cx="1292484" cy="1111483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50EC64B9-C083-4B1D-A115-681E7615EE6F}"/>
                </a:ext>
              </a:extLst>
            </p:cNvPr>
            <p:cNvSpPr/>
            <p:nvPr/>
          </p:nvSpPr>
          <p:spPr>
            <a:xfrm>
              <a:off x="631279" y="2495783"/>
              <a:ext cx="1171792" cy="11114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32" name="Graphique 31" descr="Homme">
              <a:extLst>
                <a:ext uri="{FF2B5EF4-FFF2-40B4-BE49-F238E27FC236}">
                  <a16:creationId xmlns:a16="http://schemas.microsoft.com/office/drawing/2014/main" id="{985EDC1A-8A72-4AFD-B5F5-75E2DB775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9819" y="2669850"/>
              <a:ext cx="598650" cy="598650"/>
            </a:xfrm>
            <a:prstGeom prst="rect">
              <a:avLst/>
            </a:prstGeom>
          </p:spPr>
        </p:pic>
        <p:pic>
          <p:nvPicPr>
            <p:cNvPr id="34" name="Graphique 33" descr="Femme">
              <a:extLst>
                <a:ext uri="{FF2B5EF4-FFF2-40B4-BE49-F238E27FC236}">
                  <a16:creationId xmlns:a16="http://schemas.microsoft.com/office/drawing/2014/main" id="{B476333A-054E-4486-941D-AD89F8CED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3627" y="2699104"/>
              <a:ext cx="758676" cy="758676"/>
            </a:xfrm>
            <a:prstGeom prst="rect">
              <a:avLst/>
            </a:prstGeom>
          </p:spPr>
        </p:pic>
        <p:pic>
          <p:nvPicPr>
            <p:cNvPr id="36" name="Graphique 35" descr="Ligne fléchée : incurvée dans le sens des aiguilles d’une montre">
              <a:extLst>
                <a:ext uri="{FF2B5EF4-FFF2-40B4-BE49-F238E27FC236}">
                  <a16:creationId xmlns:a16="http://schemas.microsoft.com/office/drawing/2014/main" id="{6B657733-61DA-4435-8DDB-D1E1B0908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7998733">
              <a:off x="1007425" y="3062255"/>
              <a:ext cx="327748" cy="32774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93634CD-976C-4E04-94D0-A2CF1EC5A3AB}"/>
                </a:ext>
              </a:extLst>
            </p:cNvPr>
            <p:cNvSpPr/>
            <p:nvPr/>
          </p:nvSpPr>
          <p:spPr>
            <a:xfrm>
              <a:off x="804841" y="3272135"/>
              <a:ext cx="580757" cy="305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  <a:latin typeface="+mj-lt"/>
                </a:rPr>
                <a:t>&gt; 1 m</a:t>
              </a:r>
              <a:endParaRPr lang="fr-FR" sz="105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E25D4BB9-68B1-4787-801A-F1D4C3DF009E}"/>
              </a:ext>
            </a:extLst>
          </p:cNvPr>
          <p:cNvGrpSpPr>
            <a:grpSpLocks noChangeAspect="1"/>
          </p:cNvGrpSpPr>
          <p:nvPr/>
        </p:nvGrpSpPr>
        <p:grpSpPr>
          <a:xfrm>
            <a:off x="376429" y="2388525"/>
            <a:ext cx="974195" cy="941983"/>
            <a:chOff x="7774601" y="3554322"/>
            <a:chExt cx="1623660" cy="1569971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A2A85594-4644-4B26-99AF-77021AA79CEA}"/>
                </a:ext>
              </a:extLst>
            </p:cNvPr>
            <p:cNvSpPr/>
            <p:nvPr/>
          </p:nvSpPr>
          <p:spPr>
            <a:xfrm>
              <a:off x="7774601" y="3554322"/>
              <a:ext cx="1623660" cy="156997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48" name="Graphique 47" descr="Sablier 60%">
              <a:extLst>
                <a:ext uri="{FF2B5EF4-FFF2-40B4-BE49-F238E27FC236}">
                  <a16:creationId xmlns:a16="http://schemas.microsoft.com/office/drawing/2014/main" id="{B9DBA970-C6D0-4652-BB9A-703F15AA4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960222" y="3740876"/>
              <a:ext cx="1320800" cy="1320800"/>
            </a:xfrm>
            <a:prstGeom prst="rect">
              <a:avLst/>
            </a:prstGeom>
          </p:spPr>
        </p:pic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01" y="990123"/>
            <a:ext cx="393147" cy="397066"/>
          </a:xfrm>
          <a:prstGeom prst="rect">
            <a:avLst/>
          </a:prstGeom>
        </p:spPr>
      </p:pic>
      <p:grpSp>
        <p:nvGrpSpPr>
          <p:cNvPr id="68" name="Groupe 67">
            <a:extLst>
              <a:ext uri="{FF2B5EF4-FFF2-40B4-BE49-F238E27FC236}">
                <a16:creationId xmlns:a16="http://schemas.microsoft.com/office/drawing/2014/main" id="{1A10AC87-F57C-4234-B17A-97342169CE9B}"/>
              </a:ext>
            </a:extLst>
          </p:cNvPr>
          <p:cNvGrpSpPr/>
          <p:nvPr/>
        </p:nvGrpSpPr>
        <p:grpSpPr>
          <a:xfrm>
            <a:off x="466362" y="7237322"/>
            <a:ext cx="974195" cy="941983"/>
            <a:chOff x="197292" y="8395459"/>
            <a:chExt cx="974195" cy="94198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4AE443E-B2DA-4667-A8E0-24F2457B003F}"/>
                </a:ext>
              </a:extLst>
            </p:cNvPr>
            <p:cNvSpPr/>
            <p:nvPr/>
          </p:nvSpPr>
          <p:spPr>
            <a:xfrm>
              <a:off x="197292" y="8395459"/>
              <a:ext cx="974195" cy="9419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67" name="Graphique 66" descr="Serpillière et seau">
              <a:extLst>
                <a:ext uri="{FF2B5EF4-FFF2-40B4-BE49-F238E27FC236}">
                  <a16:creationId xmlns:a16="http://schemas.microsoft.com/office/drawing/2014/main" id="{FF7836A0-4D93-417E-9D01-45738CB77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60176" y="8582733"/>
              <a:ext cx="567436" cy="567436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0CFEF12-3767-47A0-A327-B30F80BCBD41}"/>
              </a:ext>
            </a:extLst>
          </p:cNvPr>
          <p:cNvSpPr/>
          <p:nvPr/>
        </p:nvSpPr>
        <p:spPr>
          <a:xfrm>
            <a:off x="1550008" y="3675551"/>
            <a:ext cx="518489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DISTANCIATION SOCIALE</a:t>
            </a:r>
          </a:p>
          <a:p>
            <a:r>
              <a:rPr lang="fr-FR" sz="1400" dirty="0">
                <a:latin typeface="+mj-lt"/>
              </a:rPr>
              <a:t>&gt; Distance minimum de 1m entre 2 salariés.</a:t>
            </a:r>
          </a:p>
          <a:p>
            <a:r>
              <a:rPr lang="fr-FR" sz="1400" dirty="0">
                <a:latin typeface="+mj-lt"/>
              </a:rPr>
              <a:t>&gt; Port du masque si impossibilité de respecter cette distance 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Travail indispensable en équipe : privilégier le côte à côte au face à face et portez un masque.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Posez le matériel à destination de votre collègue plutôt que de le remettre en mains propres. Et procéder à son nettoyage.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1626032-53BD-4C0E-8C9B-76C59306E6F9}"/>
              </a:ext>
            </a:extLst>
          </p:cNvPr>
          <p:cNvSpPr/>
          <p:nvPr/>
        </p:nvSpPr>
        <p:spPr>
          <a:xfrm>
            <a:off x="1574994" y="5764336"/>
            <a:ext cx="4814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MAINS</a:t>
            </a:r>
          </a:p>
          <a:p>
            <a:r>
              <a:rPr lang="fr-FR" sz="1400" dirty="0">
                <a:latin typeface="+mj-lt"/>
              </a:rPr>
              <a:t>&gt; Lavage des mains régulier au savon.</a:t>
            </a:r>
          </a:p>
          <a:p>
            <a:r>
              <a:rPr lang="fr-FR" sz="1400" dirty="0">
                <a:latin typeface="+mj-lt"/>
              </a:rPr>
              <a:t>&gt; Du gel hydroalcoolique est à votre disposition lorsque c’est compliqué.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A5A9658-2E61-4FC1-A0C6-099AE756926F}"/>
              </a:ext>
            </a:extLst>
          </p:cNvPr>
          <p:cNvSpPr/>
          <p:nvPr/>
        </p:nvSpPr>
        <p:spPr>
          <a:xfrm>
            <a:off x="1513790" y="2363637"/>
            <a:ext cx="481412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GESTION DES FLUX</a:t>
            </a:r>
          </a:p>
          <a:p>
            <a:r>
              <a:rPr lang="fr-FR" sz="1400" dirty="0">
                <a:latin typeface="+mj-lt"/>
              </a:rPr>
              <a:t>&gt; Avez-vous pensé à vous organiser avec vos collègues pour ne pas utiliser l’atelier simultanément 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600" dirty="0"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0CB5AD-7B01-4512-8C75-4A37F865A329}"/>
              </a:ext>
            </a:extLst>
          </p:cNvPr>
          <p:cNvSpPr/>
          <p:nvPr/>
        </p:nvSpPr>
        <p:spPr>
          <a:xfrm>
            <a:off x="1603441" y="7114458"/>
            <a:ext cx="4814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LOCAUX ET MATÉRIELS</a:t>
            </a:r>
          </a:p>
          <a:p>
            <a:r>
              <a:rPr lang="fr-FR" sz="1400" dirty="0">
                <a:latin typeface="+mj-lt"/>
              </a:rPr>
              <a:t>&gt; Nettoyage renforcé des locaux au savon.</a:t>
            </a:r>
          </a:p>
          <a:p>
            <a:r>
              <a:rPr lang="fr-FR" sz="1400" dirty="0">
                <a:latin typeface="+mj-lt"/>
              </a:rPr>
              <a:t>&gt; Désinfection des surfaces et matériels en contact avec les mains (poignées de portes, robinetterie, outils…) avec un produit respectant la norme EN14476.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Aération régulière.</a:t>
            </a:r>
          </a:p>
        </p:txBody>
      </p:sp>
      <p:sp>
        <p:nvSpPr>
          <p:cNvPr id="33" name="Triangle rectangle 32">
            <a:extLst>
              <a:ext uri="{FF2B5EF4-FFF2-40B4-BE49-F238E27FC236}">
                <a16:creationId xmlns:a16="http://schemas.microsoft.com/office/drawing/2014/main" id="{E6D22CD9-6617-4152-A42E-A977B978E322}"/>
              </a:ext>
            </a:extLst>
          </p:cNvPr>
          <p:cNvSpPr/>
          <p:nvPr/>
        </p:nvSpPr>
        <p:spPr>
          <a:xfrm flipH="1">
            <a:off x="1737550" y="8674893"/>
            <a:ext cx="5150718" cy="123110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91D6450-D05A-4F3F-96B3-DFE98A0118EE}"/>
              </a:ext>
            </a:extLst>
          </p:cNvPr>
          <p:cNvSpPr/>
          <p:nvPr/>
        </p:nvSpPr>
        <p:spPr>
          <a:xfrm>
            <a:off x="5997615" y="8505615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F9A7EE7-DA02-4078-841C-47223A852164}"/>
              </a:ext>
            </a:extLst>
          </p:cNvPr>
          <p:cNvSpPr txBox="1"/>
          <p:nvPr/>
        </p:nvSpPr>
        <p:spPr>
          <a:xfrm>
            <a:off x="2960687" y="9305836"/>
            <a:ext cx="30981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Personnes simultanées dans</a:t>
            </a:r>
          </a:p>
          <a:p>
            <a:pPr algn="r"/>
            <a:r>
              <a:rPr lang="fr-FR" sz="1100" dirty="0">
                <a:solidFill>
                  <a:schemeClr val="bg1"/>
                </a:solidFill>
                <a:latin typeface="+mj-lt"/>
              </a:rPr>
              <a:t>cette pièce au maximum </a:t>
            </a:r>
            <a:r>
              <a:rPr lang="fr-FR" sz="1100" dirty="0">
                <a:solidFill>
                  <a:schemeClr val="bg1"/>
                </a:solidFill>
              </a:rPr>
              <a:t>(à titre indicatif/Prévoir 4m2 par personne)</a:t>
            </a:r>
            <a:endParaRPr lang="fr-FR" sz="11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1" name="Image 40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FDE57EBD-630E-4FAB-9D44-0A3044E248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2" y="9374585"/>
            <a:ext cx="940093" cy="355582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F2BE98E7-3BBF-47EA-BC80-36EFD0F3621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43" y="9305517"/>
            <a:ext cx="424650" cy="4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F860F16-45E2-4CAA-99FE-DF067652CB86}"/>
              </a:ext>
            </a:extLst>
          </p:cNvPr>
          <p:cNvCxnSpPr>
            <a:cxnSpLocks/>
          </p:cNvCxnSpPr>
          <p:nvPr/>
        </p:nvCxnSpPr>
        <p:spPr>
          <a:xfrm>
            <a:off x="0" y="190928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332323"/>
            <a:ext cx="6858000" cy="11648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1133725" y="630845"/>
            <a:ext cx="5632706" cy="6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1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2400" dirty="0">
                <a:solidFill>
                  <a:schemeClr val="bg1"/>
                </a:solidFill>
              </a:rPr>
              <a:t>BONNE NAVIGATION !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98" y="516417"/>
            <a:ext cx="1010272" cy="10203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03" y="-250189"/>
            <a:ext cx="941954" cy="9513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13" y="1536758"/>
            <a:ext cx="508343" cy="5134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92762" y="513298"/>
            <a:ext cx="1040963" cy="74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11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211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59588-B518-4F46-B3BE-655A4ABBF375}"/>
              </a:ext>
            </a:extLst>
          </p:cNvPr>
          <p:cNvSpPr/>
          <p:nvPr/>
        </p:nvSpPr>
        <p:spPr>
          <a:xfrm>
            <a:off x="245341" y="1725742"/>
            <a:ext cx="218086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POUR LES CLIENTS </a:t>
            </a:r>
            <a:endParaRPr lang="fr-FR" sz="2000" b="1" i="1" dirty="0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F02B355-9447-4005-B1E5-0F1A040291B7}"/>
              </a:ext>
            </a:extLst>
          </p:cNvPr>
          <p:cNvGrpSpPr>
            <a:grpSpLocks noChangeAspect="1"/>
          </p:cNvGrpSpPr>
          <p:nvPr/>
        </p:nvGrpSpPr>
        <p:grpSpPr>
          <a:xfrm>
            <a:off x="245341" y="5976390"/>
            <a:ext cx="974195" cy="941983"/>
            <a:chOff x="5913390" y="4438616"/>
            <a:chExt cx="1124072" cy="1086902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C634100E-3C9F-46E4-8855-6093734B8185}"/>
                </a:ext>
              </a:extLst>
            </p:cNvPr>
            <p:cNvSpPr/>
            <p:nvPr/>
          </p:nvSpPr>
          <p:spPr>
            <a:xfrm>
              <a:off x="5913390" y="4438616"/>
              <a:ext cx="1124072" cy="10869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D7E34E7-99C8-4B1F-B8D9-9EDA8E8E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9182" y="4473129"/>
              <a:ext cx="991220" cy="1001098"/>
            </a:xfrm>
            <a:prstGeom prst="rect">
              <a:avLst/>
            </a:prstGeom>
          </p:spPr>
        </p:pic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9630C1ED-ACF0-4F5A-A469-3BF116814718}"/>
              </a:ext>
            </a:extLst>
          </p:cNvPr>
          <p:cNvGrpSpPr>
            <a:grpSpLocks noChangeAspect="1"/>
          </p:cNvGrpSpPr>
          <p:nvPr/>
        </p:nvGrpSpPr>
        <p:grpSpPr>
          <a:xfrm>
            <a:off x="195172" y="4148581"/>
            <a:ext cx="1074532" cy="924050"/>
            <a:chOff x="569819" y="2495783"/>
            <a:chExt cx="1292484" cy="1111483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50EC64B9-C083-4B1D-A115-681E7615EE6F}"/>
                </a:ext>
              </a:extLst>
            </p:cNvPr>
            <p:cNvSpPr/>
            <p:nvPr/>
          </p:nvSpPr>
          <p:spPr>
            <a:xfrm>
              <a:off x="631279" y="2495783"/>
              <a:ext cx="1171792" cy="11114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32" name="Graphique 31" descr="Homme">
              <a:extLst>
                <a:ext uri="{FF2B5EF4-FFF2-40B4-BE49-F238E27FC236}">
                  <a16:creationId xmlns:a16="http://schemas.microsoft.com/office/drawing/2014/main" id="{985EDC1A-8A72-4AFD-B5F5-75E2DB775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9819" y="2669850"/>
              <a:ext cx="598650" cy="598650"/>
            </a:xfrm>
            <a:prstGeom prst="rect">
              <a:avLst/>
            </a:prstGeom>
          </p:spPr>
        </p:pic>
        <p:pic>
          <p:nvPicPr>
            <p:cNvPr id="34" name="Graphique 33" descr="Femme">
              <a:extLst>
                <a:ext uri="{FF2B5EF4-FFF2-40B4-BE49-F238E27FC236}">
                  <a16:creationId xmlns:a16="http://schemas.microsoft.com/office/drawing/2014/main" id="{B476333A-054E-4486-941D-AD89F8CED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3627" y="2699104"/>
              <a:ext cx="758676" cy="758676"/>
            </a:xfrm>
            <a:prstGeom prst="rect">
              <a:avLst/>
            </a:prstGeom>
          </p:spPr>
        </p:pic>
        <p:pic>
          <p:nvPicPr>
            <p:cNvPr id="36" name="Graphique 35" descr="Ligne fléchée : incurvée dans le sens des aiguilles d’une montre">
              <a:extLst>
                <a:ext uri="{FF2B5EF4-FFF2-40B4-BE49-F238E27FC236}">
                  <a16:creationId xmlns:a16="http://schemas.microsoft.com/office/drawing/2014/main" id="{6B657733-61DA-4435-8DDB-D1E1B0908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7998733">
              <a:off x="1007425" y="3062255"/>
              <a:ext cx="327748" cy="327748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93634CD-976C-4E04-94D0-A2CF1EC5A3AB}"/>
                </a:ext>
              </a:extLst>
            </p:cNvPr>
            <p:cNvSpPr/>
            <p:nvPr/>
          </p:nvSpPr>
          <p:spPr>
            <a:xfrm>
              <a:off x="804841" y="3272135"/>
              <a:ext cx="580757" cy="305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  <a:latin typeface="+mj-lt"/>
                </a:rPr>
                <a:t>&gt; 1 m</a:t>
              </a:r>
              <a:endParaRPr lang="fr-FR" sz="105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E25D4BB9-68B1-4787-801A-F1D4C3DF009E}"/>
              </a:ext>
            </a:extLst>
          </p:cNvPr>
          <p:cNvGrpSpPr>
            <a:grpSpLocks noChangeAspect="1"/>
          </p:cNvGrpSpPr>
          <p:nvPr/>
        </p:nvGrpSpPr>
        <p:grpSpPr>
          <a:xfrm>
            <a:off x="245341" y="2377685"/>
            <a:ext cx="974195" cy="941983"/>
            <a:chOff x="7774601" y="3554322"/>
            <a:chExt cx="1623660" cy="1569971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A2A85594-4644-4B26-99AF-77021AA79CEA}"/>
                </a:ext>
              </a:extLst>
            </p:cNvPr>
            <p:cNvSpPr/>
            <p:nvPr/>
          </p:nvSpPr>
          <p:spPr>
            <a:xfrm>
              <a:off x="7774601" y="3554322"/>
              <a:ext cx="1623660" cy="156997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48" name="Graphique 47" descr="Sablier 60%">
              <a:extLst>
                <a:ext uri="{FF2B5EF4-FFF2-40B4-BE49-F238E27FC236}">
                  <a16:creationId xmlns:a16="http://schemas.microsoft.com/office/drawing/2014/main" id="{B9DBA970-C6D0-4652-BB9A-703F15AA4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960222" y="3740876"/>
              <a:ext cx="1320800" cy="1320800"/>
            </a:xfrm>
            <a:prstGeom prst="rect">
              <a:avLst/>
            </a:prstGeom>
          </p:spPr>
        </p:pic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01" y="990123"/>
            <a:ext cx="393147" cy="397066"/>
          </a:xfrm>
          <a:prstGeom prst="rect">
            <a:avLst/>
          </a:prstGeom>
        </p:spPr>
      </p:pic>
      <p:grpSp>
        <p:nvGrpSpPr>
          <p:cNvPr id="68" name="Groupe 67">
            <a:extLst>
              <a:ext uri="{FF2B5EF4-FFF2-40B4-BE49-F238E27FC236}">
                <a16:creationId xmlns:a16="http://schemas.microsoft.com/office/drawing/2014/main" id="{1A10AC87-F57C-4234-B17A-97342169CE9B}"/>
              </a:ext>
            </a:extLst>
          </p:cNvPr>
          <p:cNvGrpSpPr/>
          <p:nvPr/>
        </p:nvGrpSpPr>
        <p:grpSpPr>
          <a:xfrm>
            <a:off x="295509" y="7278169"/>
            <a:ext cx="974195" cy="941983"/>
            <a:chOff x="197292" y="8395459"/>
            <a:chExt cx="974195" cy="94198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4AE443E-B2DA-4667-A8E0-24F2457B003F}"/>
                </a:ext>
              </a:extLst>
            </p:cNvPr>
            <p:cNvSpPr/>
            <p:nvPr/>
          </p:nvSpPr>
          <p:spPr>
            <a:xfrm>
              <a:off x="197292" y="8395459"/>
              <a:ext cx="974195" cy="9419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/>
            </a:p>
          </p:txBody>
        </p:sp>
        <p:pic>
          <p:nvPicPr>
            <p:cNvPr id="67" name="Graphique 66" descr="Serpillière et seau">
              <a:extLst>
                <a:ext uri="{FF2B5EF4-FFF2-40B4-BE49-F238E27FC236}">
                  <a16:creationId xmlns:a16="http://schemas.microsoft.com/office/drawing/2014/main" id="{FF7836A0-4D93-417E-9D01-45738CB77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60176" y="8582733"/>
              <a:ext cx="567436" cy="567436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0CFEF12-3767-47A0-A327-B30F80BCBD41}"/>
              </a:ext>
            </a:extLst>
          </p:cNvPr>
          <p:cNvSpPr/>
          <p:nvPr/>
        </p:nvSpPr>
        <p:spPr>
          <a:xfrm>
            <a:off x="1407926" y="4124884"/>
            <a:ext cx="533555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DISTANCIATION SOCIALE</a:t>
            </a:r>
          </a:p>
          <a:p>
            <a:r>
              <a:rPr lang="fr-FR" sz="1400" dirty="0">
                <a:latin typeface="+mj-lt"/>
              </a:rPr>
              <a:t>&gt; Distance minimum de 1m à terre et l’équivalent d’une embarcation en mer entre 2 stagiaires. </a:t>
            </a:r>
          </a:p>
          <a:p>
            <a:r>
              <a:rPr lang="fr-FR" sz="1400" dirty="0">
                <a:latin typeface="+mj-lt"/>
              </a:rPr>
              <a:t>&gt; Le port du masque à terre est préconisé (des masques sont disponibles pour ceux qui le souhaitent), inutile sur l’eau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Sur l’eau, vous serez seul sur votre embarcation ou à plusieurs si vous faites parties du même foyer.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1626032-53BD-4C0E-8C9B-76C59306E6F9}"/>
              </a:ext>
            </a:extLst>
          </p:cNvPr>
          <p:cNvSpPr/>
          <p:nvPr/>
        </p:nvSpPr>
        <p:spPr>
          <a:xfrm>
            <a:off x="1430633" y="6036647"/>
            <a:ext cx="486506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DES MAINS</a:t>
            </a:r>
          </a:p>
          <a:p>
            <a:r>
              <a:rPr lang="fr-FR" sz="1400" dirty="0">
                <a:latin typeface="+mj-lt"/>
              </a:rPr>
              <a:t>&gt; Lavage des mains régulier au savon.</a:t>
            </a:r>
          </a:p>
          <a:p>
            <a:r>
              <a:rPr lang="fr-FR" sz="1400" dirty="0">
                <a:latin typeface="+mj-lt"/>
              </a:rPr>
              <a:t>&gt; Du gel hydroalcoolique est à votre disposition.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A5A9658-2E61-4FC1-A0C6-099AE756926F}"/>
              </a:ext>
            </a:extLst>
          </p:cNvPr>
          <p:cNvSpPr/>
          <p:nvPr/>
        </p:nvSpPr>
        <p:spPr>
          <a:xfrm>
            <a:off x="1382702" y="2352797"/>
            <a:ext cx="542986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GESTION DES FLUX</a:t>
            </a:r>
          </a:p>
          <a:p>
            <a:r>
              <a:rPr lang="fr-FR" sz="1400" dirty="0">
                <a:latin typeface="+mj-lt"/>
              </a:rPr>
              <a:t>&gt; Les horaires sont à respecter impérativement !</a:t>
            </a:r>
          </a:p>
          <a:p>
            <a:r>
              <a:rPr lang="fr-FR" sz="1400" dirty="0">
                <a:latin typeface="+mj-lt"/>
              </a:rPr>
              <a:t>&gt; Les vestiaires sont fermés, vous pouvez vous changer chez vous, dehors (sous votre poncho) ou derrière les pare-vent installés à cet effet. Des caisses en plastique sont à votre disposition pour vos effets personnels (désinfectées entre chaque stagiaire).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A la sortie de l’eau, vous pourrez vous rincer à l’extérieur.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600" dirty="0"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0CB5AD-7B01-4512-8C75-4A37F865A329}"/>
              </a:ext>
            </a:extLst>
          </p:cNvPr>
          <p:cNvSpPr/>
          <p:nvPr/>
        </p:nvSpPr>
        <p:spPr>
          <a:xfrm>
            <a:off x="1430633" y="7163989"/>
            <a:ext cx="518202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+mj-lt"/>
              </a:rPr>
              <a:t>HYGIÈNE DU MATÉRIEL</a:t>
            </a:r>
          </a:p>
          <a:p>
            <a:r>
              <a:rPr lang="fr-FR" sz="1400" dirty="0">
                <a:latin typeface="+mj-lt"/>
              </a:rPr>
              <a:t>&gt; Désinfection des surfaces et matériels en contact avec les stagiaires (poignées de portes, robinetterie, équipement…) avec un produit respectant la norme EN14476 entre chaque stagiaire.</a:t>
            </a:r>
            <a:br>
              <a:rPr lang="fr-FR" sz="1400" dirty="0">
                <a:latin typeface="+mj-lt"/>
              </a:rPr>
            </a:br>
            <a:r>
              <a:rPr lang="fr-FR" sz="1400" dirty="0">
                <a:latin typeface="+mj-lt"/>
              </a:rPr>
              <a:t>&gt; Vous pouvez venir avec votre propre équipement ou emprunter un équipement nominatif pour la semaine (désinfecté entre chaque stagiaire).</a:t>
            </a:r>
            <a:br>
              <a:rPr lang="fr-FR" sz="1400" dirty="0">
                <a:latin typeface="+mj-lt"/>
              </a:rPr>
            </a:br>
            <a:endParaRPr lang="fr-FR" sz="1400" dirty="0">
              <a:latin typeface="+mj-lt"/>
            </a:endParaRPr>
          </a:p>
        </p:txBody>
      </p:sp>
      <p:pic>
        <p:nvPicPr>
          <p:cNvPr id="30" name="Image 29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85DF8762-8E61-4262-81B3-3641102D828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682" y="9374585"/>
            <a:ext cx="940093" cy="35558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B2924EA5-4149-422D-A1D9-13734802C70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243" y="9305517"/>
            <a:ext cx="424650" cy="4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315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003585F96A1642BB83844FDE3D9BF0" ma:contentTypeVersion="8" ma:contentTypeDescription="Crée un document." ma:contentTypeScope="" ma:versionID="5dfd7cb1e8a59aad3e5b4025e778ac82">
  <xsd:schema xmlns:xsd="http://www.w3.org/2001/XMLSchema" xmlns:xs="http://www.w3.org/2001/XMLSchema" xmlns:p="http://schemas.microsoft.com/office/2006/metadata/properties" xmlns:ns3="b1087ed3-3e70-45d2-a359-f87c87368cde" targetNamespace="http://schemas.microsoft.com/office/2006/metadata/properties" ma:root="true" ma:fieldsID="a139b7c1eea673873cd38a6a0c578461" ns3:_="">
    <xsd:import namespace="b1087ed3-3e70-45d2-a359-f87c87368c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087ed3-3e70-45d2-a359-f87c87368c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309C9C-FC52-4994-A623-452500C42F3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ECB58A-0179-4EBD-8613-AC59B50069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9C45F6-2D31-4D10-B81D-3992E40D96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087ed3-3e70-45d2-a359-f87c87368c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903</Words>
  <Application>Microsoft Office PowerPoint</Application>
  <PresentationFormat>Format A4 (210 x 297 mm)</PresentationFormat>
  <Paragraphs>89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ak JOUAN</dc:creator>
  <cp:lastModifiedBy>Philippe RODET</cp:lastModifiedBy>
  <cp:revision>12</cp:revision>
  <dcterms:created xsi:type="dcterms:W3CDTF">2020-05-12T14:39:18Z</dcterms:created>
  <dcterms:modified xsi:type="dcterms:W3CDTF">2020-05-13T20:27:14Z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0x01010075003585F96A1642BB83844FDE3D9BF0</vt:lpwstr>
  </property>
</Properties>
</file>