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1" r:id="rId6"/>
    <p:sldId id="262" r:id="rId7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7A7D2F-C8F1-49C1-A7E0-234AE2C6937E}" v="7" dt="2020-05-13T06:32:48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Kristell" userId="a76d8d07-01a2-4c82-adec-5e2ba87089b3" providerId="ADAL" clId="{397A7D2F-C8F1-49C1-A7E0-234AE2C6937E}"/>
    <pc:docChg chg="undo custSel addSld delSld modSld">
      <pc:chgData name="Anne Kristell" userId="a76d8d07-01a2-4c82-adec-5e2ba87089b3" providerId="ADAL" clId="{397A7D2F-C8F1-49C1-A7E0-234AE2C6937E}" dt="2020-05-13T06:37:07.041" v="208" actId="47"/>
      <pc:docMkLst>
        <pc:docMk/>
      </pc:docMkLst>
      <pc:sldChg chg="addSp delSp modSp mod">
        <pc:chgData name="Anne Kristell" userId="a76d8d07-01a2-4c82-adec-5e2ba87089b3" providerId="ADAL" clId="{397A7D2F-C8F1-49C1-A7E0-234AE2C6937E}" dt="2020-05-13T06:30:15.901" v="93" actId="14100"/>
        <pc:sldMkLst>
          <pc:docMk/>
          <pc:sldMk cId="2801901" sldId="256"/>
        </pc:sldMkLst>
        <pc:spChg chg="add mod">
          <ac:chgData name="Anne Kristell" userId="a76d8d07-01a2-4c82-adec-5e2ba87089b3" providerId="ADAL" clId="{397A7D2F-C8F1-49C1-A7E0-234AE2C6937E}" dt="2020-05-13T06:29:57.060" v="46" actId="1076"/>
          <ac:spMkLst>
            <pc:docMk/>
            <pc:sldMk cId="2801901" sldId="256"/>
            <ac:spMk id="2" creationId="{335CB4EA-D2D0-4902-BF05-6DB927046CA5}"/>
          </ac:spMkLst>
        </pc:spChg>
        <pc:spChg chg="mod">
          <ac:chgData name="Anne Kristell" userId="a76d8d07-01a2-4c82-adec-5e2ba87089b3" providerId="ADAL" clId="{397A7D2F-C8F1-49C1-A7E0-234AE2C6937E}" dt="2020-05-13T06:30:15.901" v="93" actId="14100"/>
          <ac:spMkLst>
            <pc:docMk/>
            <pc:sldMk cId="2801901" sldId="256"/>
            <ac:spMk id="4" creationId="{CDE89646-498B-4B75-B72F-FFAE832672E4}"/>
          </ac:spMkLst>
        </pc:spChg>
        <pc:spChg chg="mod">
          <ac:chgData name="Anne Kristell" userId="a76d8d07-01a2-4c82-adec-5e2ba87089b3" providerId="ADAL" clId="{397A7D2F-C8F1-49C1-A7E0-234AE2C6937E}" dt="2020-05-13T06:28:57.083" v="12" actId="14100"/>
          <ac:spMkLst>
            <pc:docMk/>
            <pc:sldMk cId="2801901" sldId="256"/>
            <ac:spMk id="5" creationId="{AF2CC4D7-6526-484A-A44A-5BE946FDBA07}"/>
          </ac:spMkLst>
        </pc:spChg>
        <pc:spChg chg="mod ord">
          <ac:chgData name="Anne Kristell" userId="a76d8d07-01a2-4c82-adec-5e2ba87089b3" providerId="ADAL" clId="{397A7D2F-C8F1-49C1-A7E0-234AE2C6937E}" dt="2020-05-13T06:29:22.005" v="21" actId="1076"/>
          <ac:spMkLst>
            <pc:docMk/>
            <pc:sldMk cId="2801901" sldId="256"/>
            <ac:spMk id="10" creationId="{C908CD04-2B32-4BB7-A736-CA3BC0B30060}"/>
          </ac:spMkLst>
        </pc:spChg>
        <pc:spChg chg="del">
          <ac:chgData name="Anne Kristell" userId="a76d8d07-01a2-4c82-adec-5e2ba87089b3" providerId="ADAL" clId="{397A7D2F-C8F1-49C1-A7E0-234AE2C6937E}" dt="2020-05-13T06:28:41.387" v="1" actId="478"/>
          <ac:spMkLst>
            <pc:docMk/>
            <pc:sldMk cId="2801901" sldId="256"/>
            <ac:spMk id="13" creationId="{78159588-B518-4F46-B3BE-655A4ABBF375}"/>
          </ac:spMkLst>
        </pc:spChg>
        <pc:spChg chg="del">
          <ac:chgData name="Anne Kristell" userId="a76d8d07-01a2-4c82-adec-5e2ba87089b3" providerId="ADAL" clId="{397A7D2F-C8F1-49C1-A7E0-234AE2C6937E}" dt="2020-05-13T06:28:44.716" v="3" actId="478"/>
          <ac:spMkLst>
            <pc:docMk/>
            <pc:sldMk cId="2801901" sldId="256"/>
            <ac:spMk id="69" creationId="{70CFEF12-3767-47A0-A327-B30F80BCBD41}"/>
          </ac:spMkLst>
        </pc:spChg>
        <pc:spChg chg="del">
          <ac:chgData name="Anne Kristell" userId="a76d8d07-01a2-4c82-adec-5e2ba87089b3" providerId="ADAL" clId="{397A7D2F-C8F1-49C1-A7E0-234AE2C6937E}" dt="2020-05-13T06:28:46.843" v="5" actId="478"/>
          <ac:spMkLst>
            <pc:docMk/>
            <pc:sldMk cId="2801901" sldId="256"/>
            <ac:spMk id="70" creationId="{51626032-53BD-4C0E-8C9B-76C59306E6F9}"/>
          </ac:spMkLst>
        </pc:spChg>
        <pc:spChg chg="del">
          <ac:chgData name="Anne Kristell" userId="a76d8d07-01a2-4c82-adec-5e2ba87089b3" providerId="ADAL" clId="{397A7D2F-C8F1-49C1-A7E0-234AE2C6937E}" dt="2020-05-13T06:28:48.635" v="7" actId="478"/>
          <ac:spMkLst>
            <pc:docMk/>
            <pc:sldMk cId="2801901" sldId="256"/>
            <ac:spMk id="71" creationId="{2A5A9658-2E61-4FC1-A0C6-099AE756926F}"/>
          </ac:spMkLst>
        </pc:spChg>
        <pc:spChg chg="del">
          <ac:chgData name="Anne Kristell" userId="a76d8d07-01a2-4c82-adec-5e2ba87089b3" providerId="ADAL" clId="{397A7D2F-C8F1-49C1-A7E0-234AE2C6937E}" dt="2020-05-13T06:28:50.099" v="9" actId="478"/>
          <ac:spMkLst>
            <pc:docMk/>
            <pc:sldMk cId="2801901" sldId="256"/>
            <ac:spMk id="72" creationId="{E60CB5AD-7B01-4512-8C75-4A37F865A329}"/>
          </ac:spMkLst>
        </pc:spChg>
        <pc:spChg chg="mod">
          <ac:chgData name="Anne Kristell" userId="a76d8d07-01a2-4c82-adec-5e2ba87089b3" providerId="ADAL" clId="{397A7D2F-C8F1-49C1-A7E0-234AE2C6937E}" dt="2020-05-13T06:28:35.427" v="0" actId="1076"/>
          <ac:spMkLst>
            <pc:docMk/>
            <pc:sldMk cId="2801901" sldId="256"/>
            <ac:spMk id="74" creationId="{2B8CF0DF-C89C-44CA-A818-6EB9ABAA6F46}"/>
          </ac:spMkLst>
        </pc:spChg>
        <pc:spChg chg="del mod">
          <ac:chgData name="Anne Kristell" userId="a76d8d07-01a2-4c82-adec-5e2ba87089b3" providerId="ADAL" clId="{397A7D2F-C8F1-49C1-A7E0-234AE2C6937E}" dt="2020-05-13T06:29:13.899" v="18" actId="478"/>
          <ac:spMkLst>
            <pc:docMk/>
            <pc:sldMk cId="2801901" sldId="256"/>
            <ac:spMk id="75" creationId="{C3F516A7-179C-4368-BAE8-9D7EDD703DC4}"/>
          </ac:spMkLst>
        </pc:spChg>
        <pc:spChg chg="del mod">
          <ac:chgData name="Anne Kristell" userId="a76d8d07-01a2-4c82-adec-5e2ba87089b3" providerId="ADAL" clId="{397A7D2F-C8F1-49C1-A7E0-234AE2C6937E}" dt="2020-05-13T06:29:12.516" v="17" actId="478"/>
          <ac:spMkLst>
            <pc:docMk/>
            <pc:sldMk cId="2801901" sldId="256"/>
            <ac:spMk id="76" creationId="{07981164-95C5-41D0-8C18-C117341C50CB}"/>
          </ac:spMkLst>
        </pc:spChg>
        <pc:grpChg chg="del">
          <ac:chgData name="Anne Kristell" userId="a76d8d07-01a2-4c82-adec-5e2ba87089b3" providerId="ADAL" clId="{397A7D2F-C8F1-49C1-A7E0-234AE2C6937E}" dt="2020-05-13T06:28:47.427" v="6" actId="478"/>
          <ac:grpSpMkLst>
            <pc:docMk/>
            <pc:sldMk cId="2801901" sldId="256"/>
            <ac:grpSpMk id="39" creationId="{DF02B355-9447-4005-B1E5-0F1A040291B7}"/>
          </ac:grpSpMkLst>
        </pc:grpChg>
        <pc:grpChg chg="del">
          <ac:chgData name="Anne Kristell" userId="a76d8d07-01a2-4c82-adec-5e2ba87089b3" providerId="ADAL" clId="{397A7D2F-C8F1-49C1-A7E0-234AE2C6937E}" dt="2020-05-13T06:28:45.388" v="4" actId="478"/>
          <ac:grpSpMkLst>
            <pc:docMk/>
            <pc:sldMk cId="2801901" sldId="256"/>
            <ac:grpSpMk id="40" creationId="{9630C1ED-ACF0-4F5A-A469-3BF116814718}"/>
          </ac:grpSpMkLst>
        </pc:grpChg>
        <pc:grpChg chg="del">
          <ac:chgData name="Anne Kristell" userId="a76d8d07-01a2-4c82-adec-5e2ba87089b3" providerId="ADAL" clId="{397A7D2F-C8F1-49C1-A7E0-234AE2C6937E}" dt="2020-05-13T06:28:49.259" v="8" actId="478"/>
          <ac:grpSpMkLst>
            <pc:docMk/>
            <pc:sldMk cId="2801901" sldId="256"/>
            <ac:grpSpMk id="53" creationId="{E25D4BB9-68B1-4787-801A-F1D4C3DF009E}"/>
          </ac:grpSpMkLst>
        </pc:grpChg>
        <pc:grpChg chg="del">
          <ac:chgData name="Anne Kristell" userId="a76d8d07-01a2-4c82-adec-5e2ba87089b3" providerId="ADAL" clId="{397A7D2F-C8F1-49C1-A7E0-234AE2C6937E}" dt="2020-05-13T06:28:50.755" v="10" actId="478"/>
          <ac:grpSpMkLst>
            <pc:docMk/>
            <pc:sldMk cId="2801901" sldId="256"/>
            <ac:grpSpMk id="68" creationId="{1A10AC87-F57C-4234-B17A-97342169CE9B}"/>
          </ac:grpSpMkLst>
        </pc:grpChg>
        <pc:picChg chg="mod">
          <ac:chgData name="Anne Kristell" userId="a76d8d07-01a2-4c82-adec-5e2ba87089b3" providerId="ADAL" clId="{397A7D2F-C8F1-49C1-A7E0-234AE2C6937E}" dt="2020-05-13T06:29:06.221" v="15" actId="1076"/>
          <ac:picMkLst>
            <pc:docMk/>
            <pc:sldMk cId="2801901" sldId="256"/>
            <ac:picMk id="7" creationId="{E5A814F7-65F0-44B6-8A1C-05CF180CFFFF}"/>
          </ac:picMkLst>
        </pc:picChg>
        <pc:picChg chg="mod">
          <ac:chgData name="Anne Kristell" userId="a76d8d07-01a2-4c82-adec-5e2ba87089b3" providerId="ADAL" clId="{397A7D2F-C8F1-49C1-A7E0-234AE2C6937E}" dt="2020-05-13T06:29:06.221" v="15" actId="1076"/>
          <ac:picMkLst>
            <pc:docMk/>
            <pc:sldMk cId="2801901" sldId="256"/>
            <ac:picMk id="8" creationId="{205F93CC-4E68-4A88-A1DA-2837913FA9A8}"/>
          </ac:picMkLst>
        </pc:picChg>
        <pc:picChg chg="mod">
          <ac:chgData name="Anne Kristell" userId="a76d8d07-01a2-4c82-adec-5e2ba87089b3" providerId="ADAL" clId="{397A7D2F-C8F1-49C1-A7E0-234AE2C6937E}" dt="2020-05-13T06:29:06.221" v="15" actId="1076"/>
          <ac:picMkLst>
            <pc:docMk/>
            <pc:sldMk cId="2801901" sldId="256"/>
            <ac:picMk id="49" creationId="{D278979A-75D0-4B8B-BE39-D2B23028F1FE}"/>
          </ac:picMkLst>
        </pc:picChg>
        <pc:cxnChg chg="del">
          <ac:chgData name="Anne Kristell" userId="a76d8d07-01a2-4c82-adec-5e2ba87089b3" providerId="ADAL" clId="{397A7D2F-C8F1-49C1-A7E0-234AE2C6937E}" dt="2020-05-13T06:28:43.179" v="2" actId="478"/>
          <ac:cxnSpMkLst>
            <pc:docMk/>
            <pc:sldMk cId="2801901" sldId="256"/>
            <ac:cxnSpMk id="15" creationId="{7F860F16-45E2-4CAA-99FE-DF067652CB86}"/>
          </ac:cxnSpMkLst>
        </pc:cxnChg>
      </pc:sldChg>
      <pc:sldChg chg="del">
        <pc:chgData name="Anne Kristell" userId="a76d8d07-01a2-4c82-adec-5e2ba87089b3" providerId="ADAL" clId="{397A7D2F-C8F1-49C1-A7E0-234AE2C6937E}" dt="2020-05-13T06:37:05.382" v="205" actId="47"/>
        <pc:sldMkLst>
          <pc:docMk/>
          <pc:sldMk cId="2313735069" sldId="257"/>
        </pc:sldMkLst>
      </pc:sldChg>
      <pc:sldChg chg="del">
        <pc:chgData name="Anne Kristell" userId="a76d8d07-01a2-4c82-adec-5e2ba87089b3" providerId="ADAL" clId="{397A7D2F-C8F1-49C1-A7E0-234AE2C6937E}" dt="2020-05-13T06:37:05.942" v="206" actId="47"/>
        <pc:sldMkLst>
          <pc:docMk/>
          <pc:sldMk cId="3469007940" sldId="258"/>
        </pc:sldMkLst>
      </pc:sldChg>
      <pc:sldChg chg="del">
        <pc:chgData name="Anne Kristell" userId="a76d8d07-01a2-4c82-adec-5e2ba87089b3" providerId="ADAL" clId="{397A7D2F-C8F1-49C1-A7E0-234AE2C6937E}" dt="2020-05-13T06:37:06.494" v="207" actId="47"/>
        <pc:sldMkLst>
          <pc:docMk/>
          <pc:sldMk cId="87087322" sldId="259"/>
        </pc:sldMkLst>
      </pc:sldChg>
      <pc:sldChg chg="del">
        <pc:chgData name="Anne Kristell" userId="a76d8d07-01a2-4c82-adec-5e2ba87089b3" providerId="ADAL" clId="{397A7D2F-C8F1-49C1-A7E0-234AE2C6937E}" dt="2020-05-13T06:37:07.041" v="208" actId="47"/>
        <pc:sldMkLst>
          <pc:docMk/>
          <pc:sldMk cId="3486431535" sldId="260"/>
        </pc:sldMkLst>
      </pc:sldChg>
      <pc:sldChg chg="modSp add mod">
        <pc:chgData name="Anne Kristell" userId="a76d8d07-01a2-4c82-adec-5e2ba87089b3" providerId="ADAL" clId="{397A7D2F-C8F1-49C1-A7E0-234AE2C6937E}" dt="2020-05-13T06:30:26.909" v="95" actId="688"/>
        <pc:sldMkLst>
          <pc:docMk/>
          <pc:sldMk cId="1273572573" sldId="261"/>
        </pc:sldMkLst>
        <pc:spChg chg="mod">
          <ac:chgData name="Anne Kristell" userId="a76d8d07-01a2-4c82-adec-5e2ba87089b3" providerId="ADAL" clId="{397A7D2F-C8F1-49C1-A7E0-234AE2C6937E}" dt="2020-05-13T06:30:26.909" v="95" actId="688"/>
          <ac:spMkLst>
            <pc:docMk/>
            <pc:sldMk cId="1273572573" sldId="261"/>
            <ac:spMk id="2" creationId="{335CB4EA-D2D0-4902-BF05-6DB927046CA5}"/>
          </ac:spMkLst>
        </pc:spChg>
      </pc:sldChg>
      <pc:sldChg chg="addSp delSp modSp add mod">
        <pc:chgData name="Anne Kristell" userId="a76d8d07-01a2-4c82-adec-5e2ba87089b3" providerId="ADAL" clId="{397A7D2F-C8F1-49C1-A7E0-234AE2C6937E}" dt="2020-05-13T06:32:32.142" v="148"/>
        <pc:sldMkLst>
          <pc:docMk/>
          <pc:sldMk cId="1320811657" sldId="262"/>
        </pc:sldMkLst>
        <pc:spChg chg="del">
          <ac:chgData name="Anne Kristell" userId="a76d8d07-01a2-4c82-adec-5e2ba87089b3" providerId="ADAL" clId="{397A7D2F-C8F1-49C1-A7E0-234AE2C6937E}" dt="2020-05-13T06:31:46.919" v="115" actId="478"/>
          <ac:spMkLst>
            <pc:docMk/>
            <pc:sldMk cId="1320811657" sldId="262"/>
            <ac:spMk id="2" creationId="{335CB4EA-D2D0-4902-BF05-6DB927046CA5}"/>
          </ac:spMkLst>
        </pc:spChg>
        <pc:spChg chg="mod">
          <ac:chgData name="Anne Kristell" userId="a76d8d07-01a2-4c82-adec-5e2ba87089b3" providerId="ADAL" clId="{397A7D2F-C8F1-49C1-A7E0-234AE2C6937E}" dt="2020-05-13T06:32:32.142" v="148"/>
          <ac:spMkLst>
            <pc:docMk/>
            <pc:sldMk cId="1320811657" sldId="262"/>
            <ac:spMk id="4" creationId="{CDE89646-498B-4B75-B72F-FFAE832672E4}"/>
          </ac:spMkLst>
        </pc:spChg>
        <pc:picChg chg="add mod">
          <ac:chgData name="Anne Kristell" userId="a76d8d07-01a2-4c82-adec-5e2ba87089b3" providerId="ADAL" clId="{397A7D2F-C8F1-49C1-A7E0-234AE2C6937E}" dt="2020-05-13T06:32:10.247" v="119" actId="1076"/>
          <ac:picMkLst>
            <pc:docMk/>
            <pc:sldMk cId="1320811657" sldId="262"/>
            <ac:picMk id="6" creationId="{0FEF75AD-FADF-4243-BC8B-67EC866730DF}"/>
          </ac:picMkLst>
        </pc:picChg>
      </pc:sldChg>
      <pc:sldChg chg="modSp add del mod">
        <pc:chgData name="Anne Kristell" userId="a76d8d07-01a2-4c82-adec-5e2ba87089b3" providerId="ADAL" clId="{397A7D2F-C8F1-49C1-A7E0-234AE2C6937E}" dt="2020-05-13T06:37:04.558" v="204" actId="47"/>
        <pc:sldMkLst>
          <pc:docMk/>
          <pc:sldMk cId="1377702196" sldId="263"/>
        </pc:sldMkLst>
        <pc:spChg chg="mod">
          <ac:chgData name="Anne Kristell" userId="a76d8d07-01a2-4c82-adec-5e2ba87089b3" providerId="ADAL" clId="{397A7D2F-C8F1-49C1-A7E0-234AE2C6937E}" dt="2020-05-13T06:33:25.098" v="203" actId="20577"/>
          <ac:spMkLst>
            <pc:docMk/>
            <pc:sldMk cId="1377702196" sldId="263"/>
            <ac:spMk id="4" creationId="{CDE89646-498B-4B75-B72F-FFAE832672E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49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34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32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355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51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0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518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159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5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535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67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F9A51-9807-42BB-A0C4-676A244E54AC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EEA47-9A3F-4587-9870-250B311E22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5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F2CC4D7-6526-484A-A44A-5BE946FDBA07}"/>
              </a:ext>
            </a:extLst>
          </p:cNvPr>
          <p:cNvSpPr/>
          <p:nvPr/>
        </p:nvSpPr>
        <p:spPr>
          <a:xfrm>
            <a:off x="0" y="230070"/>
            <a:ext cx="9906000" cy="8064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E89646-498B-4B75-B72F-FFAE832672E4}"/>
              </a:ext>
            </a:extLst>
          </p:cNvPr>
          <p:cNvSpPr>
            <a:spLocks noChangeAspect="1"/>
          </p:cNvSpPr>
          <p:nvPr/>
        </p:nvSpPr>
        <p:spPr>
          <a:xfrm>
            <a:off x="437068" y="418799"/>
            <a:ext cx="6693574" cy="465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62" i="1" dirty="0">
                <a:solidFill>
                  <a:schemeClr val="bg1"/>
                </a:solidFill>
              </a:rPr>
              <a:t># COVID-19</a:t>
            </a:r>
          </a:p>
          <a:p>
            <a:r>
              <a:rPr lang="fr-FR" sz="1662" dirty="0">
                <a:solidFill>
                  <a:schemeClr val="bg1"/>
                </a:solidFill>
              </a:rPr>
              <a:t>GESTION DES FLUX : MERCI DE RESPECTER LE SENS DE CIRCULATION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5A814F7-65F0-44B6-8A1C-05CF180CF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719" y="530988"/>
            <a:ext cx="699419" cy="70639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5F93CC-4E68-4A88-A1DA-2837913FA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361" y="261"/>
            <a:ext cx="652122" cy="65862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13AF082-DF85-4D15-BB0D-6151C643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586" y="1063910"/>
            <a:ext cx="351930" cy="355437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D278979A-75D0-4B8B-BE39-D2B23028F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268" y="858938"/>
            <a:ext cx="272179" cy="274892"/>
          </a:xfrm>
          <a:prstGeom prst="rect">
            <a:avLst/>
          </a:prstGeom>
        </p:spPr>
      </p:pic>
      <p:sp>
        <p:nvSpPr>
          <p:cNvPr id="74" name="Triangle rectangle 73">
            <a:extLst>
              <a:ext uri="{FF2B5EF4-FFF2-40B4-BE49-F238E27FC236}">
                <a16:creationId xmlns:a16="http://schemas.microsoft.com/office/drawing/2014/main" id="{2B8CF0DF-C89C-44CA-A818-6EB9ABAA6F46}"/>
              </a:ext>
            </a:extLst>
          </p:cNvPr>
          <p:cNvSpPr/>
          <p:nvPr/>
        </p:nvSpPr>
        <p:spPr>
          <a:xfrm flipH="1">
            <a:off x="5164745" y="5602823"/>
            <a:ext cx="4741255" cy="1255177"/>
          </a:xfrm>
          <a:prstGeom prst="rt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6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08CD04-2B32-4BB7-A736-CA3BC0B30060}"/>
              </a:ext>
            </a:extLst>
          </p:cNvPr>
          <p:cNvSpPr/>
          <p:nvPr/>
        </p:nvSpPr>
        <p:spPr>
          <a:xfrm>
            <a:off x="8888422" y="6145515"/>
            <a:ext cx="720667" cy="542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63" i="1" dirty="0">
                <a:highlight>
                  <a:srgbClr val="FFFF00"/>
                </a:highlight>
              </a:rPr>
              <a:t>VOTRE </a:t>
            </a:r>
          </a:p>
          <a:p>
            <a:pPr algn="ctr"/>
            <a:r>
              <a:rPr lang="fr-FR" sz="1463" i="1" dirty="0">
                <a:highlight>
                  <a:srgbClr val="FFFF00"/>
                </a:highlight>
              </a:rPr>
              <a:t>LOGO</a:t>
            </a:r>
          </a:p>
        </p:txBody>
      </p:sp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335CB4EA-D2D0-4902-BF05-6DB927046CA5}"/>
              </a:ext>
            </a:extLst>
          </p:cNvPr>
          <p:cNvSpPr/>
          <p:nvPr/>
        </p:nvSpPr>
        <p:spPr>
          <a:xfrm>
            <a:off x="2287321" y="2162164"/>
            <a:ext cx="5754848" cy="29874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F2CC4D7-6526-484A-A44A-5BE946FDBA07}"/>
              </a:ext>
            </a:extLst>
          </p:cNvPr>
          <p:cNvSpPr/>
          <p:nvPr/>
        </p:nvSpPr>
        <p:spPr>
          <a:xfrm>
            <a:off x="0" y="230070"/>
            <a:ext cx="9906000" cy="8064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E89646-498B-4B75-B72F-FFAE832672E4}"/>
              </a:ext>
            </a:extLst>
          </p:cNvPr>
          <p:cNvSpPr>
            <a:spLocks noChangeAspect="1"/>
          </p:cNvSpPr>
          <p:nvPr/>
        </p:nvSpPr>
        <p:spPr>
          <a:xfrm>
            <a:off x="437068" y="418799"/>
            <a:ext cx="6693574" cy="465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62" i="1" dirty="0">
                <a:solidFill>
                  <a:schemeClr val="bg1"/>
                </a:solidFill>
              </a:rPr>
              <a:t># COVID-19</a:t>
            </a:r>
          </a:p>
          <a:p>
            <a:r>
              <a:rPr lang="fr-FR" sz="1662" dirty="0">
                <a:solidFill>
                  <a:schemeClr val="bg1"/>
                </a:solidFill>
              </a:rPr>
              <a:t>GESTION DES FLUX : MERCI DE RESPECTER LE SENS DE CIRCULATION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5A814F7-65F0-44B6-8A1C-05CF180CF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719" y="530988"/>
            <a:ext cx="699419" cy="70639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5F93CC-4E68-4A88-A1DA-2837913FA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361" y="261"/>
            <a:ext cx="652122" cy="65862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13AF082-DF85-4D15-BB0D-6151C643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586" y="1063910"/>
            <a:ext cx="351930" cy="355437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D278979A-75D0-4B8B-BE39-D2B23028F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268" y="858938"/>
            <a:ext cx="272179" cy="274892"/>
          </a:xfrm>
          <a:prstGeom prst="rect">
            <a:avLst/>
          </a:prstGeom>
        </p:spPr>
      </p:pic>
      <p:sp>
        <p:nvSpPr>
          <p:cNvPr id="74" name="Triangle rectangle 73">
            <a:extLst>
              <a:ext uri="{FF2B5EF4-FFF2-40B4-BE49-F238E27FC236}">
                <a16:creationId xmlns:a16="http://schemas.microsoft.com/office/drawing/2014/main" id="{2B8CF0DF-C89C-44CA-A818-6EB9ABAA6F46}"/>
              </a:ext>
            </a:extLst>
          </p:cNvPr>
          <p:cNvSpPr/>
          <p:nvPr/>
        </p:nvSpPr>
        <p:spPr>
          <a:xfrm flipH="1">
            <a:off x="5164745" y="5602823"/>
            <a:ext cx="4741255" cy="1255177"/>
          </a:xfrm>
          <a:prstGeom prst="rt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6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08CD04-2B32-4BB7-A736-CA3BC0B30060}"/>
              </a:ext>
            </a:extLst>
          </p:cNvPr>
          <p:cNvSpPr/>
          <p:nvPr/>
        </p:nvSpPr>
        <p:spPr>
          <a:xfrm>
            <a:off x="8888422" y="6145515"/>
            <a:ext cx="720667" cy="542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63" i="1" dirty="0">
                <a:highlight>
                  <a:srgbClr val="FFFF00"/>
                </a:highlight>
              </a:rPr>
              <a:t>VOTRE </a:t>
            </a:r>
          </a:p>
          <a:p>
            <a:pPr algn="ctr"/>
            <a:r>
              <a:rPr lang="fr-FR" sz="1463" i="1" dirty="0">
                <a:highlight>
                  <a:srgbClr val="FFFF00"/>
                </a:highlight>
              </a:rPr>
              <a:t>LOGO</a:t>
            </a:r>
          </a:p>
        </p:txBody>
      </p:sp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335CB4EA-D2D0-4902-BF05-6DB927046CA5}"/>
              </a:ext>
            </a:extLst>
          </p:cNvPr>
          <p:cNvSpPr/>
          <p:nvPr/>
        </p:nvSpPr>
        <p:spPr>
          <a:xfrm rot="10800000">
            <a:off x="2287321" y="2162164"/>
            <a:ext cx="5754848" cy="29874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57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F2CC4D7-6526-484A-A44A-5BE946FDBA07}"/>
              </a:ext>
            </a:extLst>
          </p:cNvPr>
          <p:cNvSpPr/>
          <p:nvPr/>
        </p:nvSpPr>
        <p:spPr>
          <a:xfrm>
            <a:off x="0" y="230070"/>
            <a:ext cx="9906000" cy="8064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E89646-498B-4B75-B72F-FFAE832672E4}"/>
              </a:ext>
            </a:extLst>
          </p:cNvPr>
          <p:cNvSpPr>
            <a:spLocks noChangeAspect="1"/>
          </p:cNvSpPr>
          <p:nvPr/>
        </p:nvSpPr>
        <p:spPr>
          <a:xfrm>
            <a:off x="437068" y="418799"/>
            <a:ext cx="6693574" cy="465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62" i="1" dirty="0">
                <a:solidFill>
                  <a:schemeClr val="bg1"/>
                </a:solidFill>
              </a:rPr>
              <a:t># COVID-19</a:t>
            </a:r>
          </a:p>
          <a:p>
            <a:r>
              <a:rPr lang="fr-FR" sz="1662" dirty="0">
                <a:solidFill>
                  <a:schemeClr val="bg1"/>
                </a:solidFill>
              </a:rPr>
              <a:t>GESTION DES FLUX : ZONE RÉSERVÉE AU PERSONNEL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5A814F7-65F0-44B6-8A1C-05CF180CF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719" y="530988"/>
            <a:ext cx="699419" cy="70639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5F93CC-4E68-4A88-A1DA-2837913FA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361" y="261"/>
            <a:ext cx="652122" cy="65862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13AF082-DF85-4D15-BB0D-6151C643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586" y="1063910"/>
            <a:ext cx="351930" cy="355437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D278979A-75D0-4B8B-BE39-D2B23028F1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268" y="858938"/>
            <a:ext cx="272179" cy="274892"/>
          </a:xfrm>
          <a:prstGeom prst="rect">
            <a:avLst/>
          </a:prstGeom>
        </p:spPr>
      </p:pic>
      <p:sp>
        <p:nvSpPr>
          <p:cNvPr id="74" name="Triangle rectangle 73">
            <a:extLst>
              <a:ext uri="{FF2B5EF4-FFF2-40B4-BE49-F238E27FC236}">
                <a16:creationId xmlns:a16="http://schemas.microsoft.com/office/drawing/2014/main" id="{2B8CF0DF-C89C-44CA-A818-6EB9ABAA6F46}"/>
              </a:ext>
            </a:extLst>
          </p:cNvPr>
          <p:cNvSpPr/>
          <p:nvPr/>
        </p:nvSpPr>
        <p:spPr>
          <a:xfrm flipH="1">
            <a:off x="5164745" y="5602823"/>
            <a:ext cx="4741255" cy="1255177"/>
          </a:xfrm>
          <a:prstGeom prst="rt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6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908CD04-2B32-4BB7-A736-CA3BC0B30060}"/>
              </a:ext>
            </a:extLst>
          </p:cNvPr>
          <p:cNvSpPr/>
          <p:nvPr/>
        </p:nvSpPr>
        <p:spPr>
          <a:xfrm>
            <a:off x="8888422" y="6145515"/>
            <a:ext cx="720667" cy="542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63" i="1" dirty="0">
                <a:highlight>
                  <a:srgbClr val="FFFF00"/>
                </a:highlight>
              </a:rPr>
              <a:t>VOTRE </a:t>
            </a:r>
          </a:p>
          <a:p>
            <a:pPr algn="ctr"/>
            <a:r>
              <a:rPr lang="fr-FR" sz="1463" i="1" dirty="0">
                <a:highlight>
                  <a:srgbClr val="FFFF00"/>
                </a:highlight>
              </a:rPr>
              <a:t>LOGO</a:t>
            </a:r>
          </a:p>
        </p:txBody>
      </p:sp>
      <p:pic>
        <p:nvPicPr>
          <p:cNvPr id="6" name="Graphique 5" descr="Barrière de construction">
            <a:extLst>
              <a:ext uri="{FF2B5EF4-FFF2-40B4-BE49-F238E27FC236}">
                <a16:creationId xmlns:a16="http://schemas.microsoft.com/office/drawing/2014/main" id="{0FEF75AD-FADF-4243-BC8B-67EC866730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01727" y="1237379"/>
            <a:ext cx="5108895" cy="510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8116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003585F96A1642BB83844FDE3D9BF0" ma:contentTypeVersion="8" ma:contentTypeDescription="Crée un document." ma:contentTypeScope="" ma:versionID="5dfd7cb1e8a59aad3e5b4025e778ac82">
  <xsd:schema xmlns:xsd="http://www.w3.org/2001/XMLSchema" xmlns:xs="http://www.w3.org/2001/XMLSchema" xmlns:p="http://schemas.microsoft.com/office/2006/metadata/properties" xmlns:ns3="b1087ed3-3e70-45d2-a359-f87c87368cde" targetNamespace="http://schemas.microsoft.com/office/2006/metadata/properties" ma:root="true" ma:fieldsID="a139b7c1eea673873cd38a6a0c578461" ns3:_="">
    <xsd:import namespace="b1087ed3-3e70-45d2-a359-f87c87368cd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087ed3-3e70-45d2-a359-f87c87368c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9C45F6-2D31-4D10-B81D-3992E40D96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087ed3-3e70-45d2-a359-f87c87368c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ECB58A-0179-4EBD-8613-AC59B50069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309C9C-FC52-4994-A623-452500C42F3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42</Words>
  <Application>Microsoft Office PowerPoint</Application>
  <PresentationFormat>Format A4 (210 x 297 mm)</PresentationFormat>
  <Paragraphs>12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ak JOUAN</dc:creator>
  <cp:lastModifiedBy>ak JOUAN</cp:lastModifiedBy>
  <cp:revision>13</cp:revision>
  <dcterms:created xsi:type="dcterms:W3CDTF">2020-05-12T14:39:18Z</dcterms:created>
  <dcterms:modified xsi:type="dcterms:W3CDTF">2020-05-13T06:37:26Z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0x01010075003585F96A1642BB83844FDE3D9BF0</vt:lpwstr>
  </property>
</Properties>
</file>