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ti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Lst>
  <p:sldSz cx="6858000" cy="9906000" type="A4"/>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D0D741-CEF9-4BD9-9882-74A65571FA26}" v="2" dt="2020-05-13T13:35:15.311"/>
    <p1510:client id="{85A68BA7-6EC5-4D7D-9040-7878A7956A37}" v="7" dt="2020-05-13T06:23:02.0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48" d="100"/>
          <a:sy n="148" d="100"/>
        </p:scale>
        <p:origin x="-12" y="-41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ippe RODET" userId="bdb5583e-6a28-420d-8989-a2093216505e" providerId="ADAL" clId="{F29ABBEC-6279-4703-B232-61605319949E}"/>
    <pc:docChg chg="custSel modSld">
      <pc:chgData name="Philippe RODET" userId="bdb5583e-6a28-420d-8989-a2093216505e" providerId="ADAL" clId="{F29ABBEC-6279-4703-B232-61605319949E}" dt="2020-05-13T16:05:53.614" v="278" actId="20577"/>
      <pc:docMkLst>
        <pc:docMk/>
      </pc:docMkLst>
      <pc:sldChg chg="modSp mod">
        <pc:chgData name="Philippe RODET" userId="bdb5583e-6a28-420d-8989-a2093216505e" providerId="ADAL" clId="{F29ABBEC-6279-4703-B232-61605319949E}" dt="2020-05-13T16:05:53.614" v="278" actId="20577"/>
        <pc:sldMkLst>
          <pc:docMk/>
          <pc:sldMk cId="2801901" sldId="256"/>
        </pc:sldMkLst>
        <pc:spChg chg="mod">
          <ac:chgData name="Philippe RODET" userId="bdb5583e-6a28-420d-8989-a2093216505e" providerId="ADAL" clId="{F29ABBEC-6279-4703-B232-61605319949E}" dt="2020-05-13T16:05:53.614" v="278" actId="20577"/>
          <ac:spMkLst>
            <pc:docMk/>
            <pc:sldMk cId="2801901" sldId="256"/>
            <ac:spMk id="58" creationId="{A5CE2E15-12F9-48AA-BD9C-23D90E0C437A}"/>
          </ac:spMkLst>
        </pc:spChg>
      </pc:sldChg>
    </pc:docChg>
  </pc:docChgLst>
  <pc:docChgLst>
    <pc:chgData name="Anne Kristell" userId="a76d8d07-01a2-4c82-adec-5e2ba87089b3" providerId="ADAL" clId="{85A68BA7-6EC5-4D7D-9040-7878A7956A37}"/>
    <pc:docChg chg="undo custSel modSld">
      <pc:chgData name="Anne Kristell" userId="a76d8d07-01a2-4c82-adec-5e2ba87089b3" providerId="ADAL" clId="{85A68BA7-6EC5-4D7D-9040-7878A7956A37}" dt="2020-05-13T06:23:27.028" v="764" actId="1076"/>
      <pc:docMkLst>
        <pc:docMk/>
      </pc:docMkLst>
      <pc:sldChg chg="addSp delSp modSp mod">
        <pc:chgData name="Anne Kristell" userId="a76d8d07-01a2-4c82-adec-5e2ba87089b3" providerId="ADAL" clId="{85A68BA7-6EC5-4D7D-9040-7878A7956A37}" dt="2020-05-13T06:23:27.028" v="764" actId="1076"/>
        <pc:sldMkLst>
          <pc:docMk/>
          <pc:sldMk cId="2801901" sldId="256"/>
        </pc:sldMkLst>
        <pc:spChg chg="mod">
          <ac:chgData name="Anne Kristell" userId="a76d8d07-01a2-4c82-adec-5e2ba87089b3" providerId="ADAL" clId="{85A68BA7-6EC5-4D7D-9040-7878A7956A37}" dt="2020-05-13T06:11:07.059" v="18" actId="20577"/>
          <ac:spMkLst>
            <pc:docMk/>
            <pc:sldMk cId="2801901" sldId="256"/>
            <ac:spMk id="4" creationId="{CDE89646-498B-4B75-B72F-FFAE832672E4}"/>
          </ac:spMkLst>
        </pc:spChg>
        <pc:spChg chg="mod">
          <ac:chgData name="Anne Kristell" userId="a76d8d07-01a2-4c82-adec-5e2ba87089b3" providerId="ADAL" clId="{85A68BA7-6EC5-4D7D-9040-7878A7956A37}" dt="2020-05-13T06:11:53.772" v="61" actId="14100"/>
          <ac:spMkLst>
            <pc:docMk/>
            <pc:sldMk cId="2801901" sldId="256"/>
            <ac:spMk id="13" creationId="{78159588-B518-4F46-B3BE-655A4ABBF375}"/>
          </ac:spMkLst>
        </pc:spChg>
        <pc:spChg chg="mod">
          <ac:chgData name="Anne Kristell" userId="a76d8d07-01a2-4c82-adec-5e2ba87089b3" providerId="ADAL" clId="{85A68BA7-6EC5-4D7D-9040-7878A7956A37}" dt="2020-05-13T06:15:57.371" v="236" actId="164"/>
          <ac:spMkLst>
            <pc:docMk/>
            <pc:sldMk cId="2801901" sldId="256"/>
            <ac:spMk id="23" creationId="{24AE443E-B2DA-4667-A8E0-24F2457B003F}"/>
          </ac:spMkLst>
        </pc:spChg>
        <pc:spChg chg="add del mod">
          <ac:chgData name="Anne Kristell" userId="a76d8d07-01a2-4c82-adec-5e2ba87089b3" providerId="ADAL" clId="{85A68BA7-6EC5-4D7D-9040-7878A7956A37}" dt="2020-05-13T06:21:50.114" v="731" actId="478"/>
          <ac:spMkLst>
            <pc:docMk/>
            <pc:sldMk cId="2801901" sldId="256"/>
            <ac:spMk id="33" creationId="{34262BE2-0598-49C8-952D-0D555BDD57A1}"/>
          </ac:spMkLst>
        </pc:spChg>
        <pc:spChg chg="add del mod">
          <ac:chgData name="Anne Kristell" userId="a76d8d07-01a2-4c82-adec-5e2ba87089b3" providerId="ADAL" clId="{85A68BA7-6EC5-4D7D-9040-7878A7956A37}" dt="2020-05-13T06:21:58.778" v="732" actId="478"/>
          <ac:spMkLst>
            <pc:docMk/>
            <pc:sldMk cId="2801901" sldId="256"/>
            <ac:spMk id="35" creationId="{8CB1E77C-2DD8-468D-8031-EB7AE039BF18}"/>
          </ac:spMkLst>
        </pc:spChg>
        <pc:spChg chg="add del mod">
          <ac:chgData name="Anne Kristell" userId="a76d8d07-01a2-4c82-adec-5e2ba87089b3" providerId="ADAL" clId="{85A68BA7-6EC5-4D7D-9040-7878A7956A37}" dt="2020-05-13T06:18:12.909" v="356" actId="478"/>
          <ac:spMkLst>
            <pc:docMk/>
            <pc:sldMk cId="2801901" sldId="256"/>
            <ac:spMk id="37" creationId="{CFCB9327-3A4A-4D25-86E5-61B90BDE4217}"/>
          </ac:spMkLst>
        </pc:spChg>
        <pc:spChg chg="add del mod">
          <ac:chgData name="Anne Kristell" userId="a76d8d07-01a2-4c82-adec-5e2ba87089b3" providerId="ADAL" clId="{85A68BA7-6EC5-4D7D-9040-7878A7956A37}" dt="2020-05-13T06:23:19.060" v="761" actId="478"/>
          <ac:spMkLst>
            <pc:docMk/>
            <pc:sldMk cId="2801901" sldId="256"/>
            <ac:spMk id="41" creationId="{F1530CC7-59FD-44C3-976F-44584E2C8FB2}"/>
          </ac:spMkLst>
        </pc:spChg>
        <pc:spChg chg="mod">
          <ac:chgData name="Anne Kristell" userId="a76d8d07-01a2-4c82-adec-5e2ba87089b3" providerId="ADAL" clId="{85A68BA7-6EC5-4D7D-9040-7878A7956A37}" dt="2020-05-13T06:23:16.413" v="760" actId="2711"/>
          <ac:spMkLst>
            <pc:docMk/>
            <pc:sldMk cId="2801901" sldId="256"/>
            <ac:spMk id="58" creationId="{A5CE2E15-12F9-48AA-BD9C-23D90E0C437A}"/>
          </ac:spMkLst>
        </pc:spChg>
        <pc:grpChg chg="add mod">
          <ac:chgData name="Anne Kristell" userId="a76d8d07-01a2-4c82-adec-5e2ba87089b3" providerId="ADAL" clId="{85A68BA7-6EC5-4D7D-9040-7878A7956A37}" dt="2020-05-13T06:23:22.196" v="762" actId="1076"/>
          <ac:grpSpMkLst>
            <pc:docMk/>
            <pc:sldMk cId="2801901" sldId="256"/>
            <ac:grpSpMk id="2" creationId="{738F5033-A260-485E-B40C-1F5082BB9601}"/>
          </ac:grpSpMkLst>
        </pc:grpChg>
        <pc:grpChg chg="mod">
          <ac:chgData name="Anne Kristell" userId="a76d8d07-01a2-4c82-adec-5e2ba87089b3" providerId="ADAL" clId="{85A68BA7-6EC5-4D7D-9040-7878A7956A37}" dt="2020-05-13T06:23:24.547" v="763" actId="1076"/>
          <ac:grpSpMkLst>
            <pc:docMk/>
            <pc:sldMk cId="2801901" sldId="256"/>
            <ac:grpSpMk id="39" creationId="{DF02B355-9447-4005-B1E5-0F1A040291B7}"/>
          </ac:grpSpMkLst>
        </pc:grpChg>
        <pc:grpChg chg="del">
          <ac:chgData name="Anne Kristell" userId="a76d8d07-01a2-4c82-adec-5e2ba87089b3" providerId="ADAL" clId="{85A68BA7-6EC5-4D7D-9040-7878A7956A37}" dt="2020-05-13T06:15:28.978" v="220" actId="478"/>
          <ac:grpSpMkLst>
            <pc:docMk/>
            <pc:sldMk cId="2801901" sldId="256"/>
            <ac:grpSpMk id="52" creationId="{AA9B9999-262F-4558-AA41-D106CA2078FC}"/>
          </ac:grpSpMkLst>
        </pc:grpChg>
        <pc:grpChg chg="mod">
          <ac:chgData name="Anne Kristell" userId="a76d8d07-01a2-4c82-adec-5e2ba87089b3" providerId="ADAL" clId="{85A68BA7-6EC5-4D7D-9040-7878A7956A37}" dt="2020-05-13T06:23:27.028" v="764" actId="1076"/>
          <ac:grpSpMkLst>
            <pc:docMk/>
            <pc:sldMk cId="2801901" sldId="256"/>
            <ac:grpSpMk id="53" creationId="{E25D4BB9-68B1-4787-801A-F1D4C3DF009E}"/>
          </ac:grpSpMkLst>
        </pc:grpChg>
        <pc:picChg chg="mod">
          <ac:chgData name="Anne Kristell" userId="a76d8d07-01a2-4c82-adec-5e2ba87089b3" providerId="ADAL" clId="{85A68BA7-6EC5-4D7D-9040-7878A7956A37}" dt="2020-05-13T06:15:57.371" v="236" actId="164"/>
          <ac:picMkLst>
            <pc:docMk/>
            <pc:sldMk cId="2801901" sldId="256"/>
            <ac:picMk id="67" creationId="{FF7836A0-4D93-417E-9D01-45738CB778F1}"/>
          </ac:picMkLst>
        </pc:picChg>
      </pc:sldChg>
    </pc:docChg>
  </pc:docChgLst>
  <pc:docChgLst>
    <pc:chgData name="Anne Kristell JOUAN" userId="a76d8d07-01a2-4c82-adec-5e2ba87089b3" providerId="ADAL" clId="{09D0D741-CEF9-4BD9-9882-74A65571FA26}"/>
    <pc:docChg chg="modSld">
      <pc:chgData name="Anne Kristell JOUAN" userId="a76d8d07-01a2-4c82-adec-5e2ba87089b3" providerId="ADAL" clId="{09D0D741-CEF9-4BD9-9882-74A65571FA26}" dt="2020-05-13T13:35:39.784" v="14" actId="1076"/>
      <pc:docMkLst>
        <pc:docMk/>
      </pc:docMkLst>
      <pc:sldChg chg="addSp modSp">
        <pc:chgData name="Anne Kristell JOUAN" userId="a76d8d07-01a2-4c82-adec-5e2ba87089b3" providerId="ADAL" clId="{09D0D741-CEF9-4BD9-9882-74A65571FA26}" dt="2020-05-13T13:35:39.784" v="14" actId="1076"/>
        <pc:sldMkLst>
          <pc:docMk/>
          <pc:sldMk cId="2801901" sldId="256"/>
        </pc:sldMkLst>
        <pc:picChg chg="add mod">
          <ac:chgData name="Anne Kristell JOUAN" userId="a76d8d07-01a2-4c82-adec-5e2ba87089b3" providerId="ADAL" clId="{09D0D741-CEF9-4BD9-9882-74A65571FA26}" dt="2020-05-13T13:35:39.784" v="14" actId="1076"/>
          <ac:picMkLst>
            <pc:docMk/>
            <pc:sldMk cId="2801901" sldId="256"/>
            <ac:picMk id="6" creationId="{D9519523-2CF6-44B3-9964-046A3CBD94D3}"/>
          </ac:picMkLst>
        </pc:picChg>
        <pc:picChg chg="add mod">
          <ac:chgData name="Anne Kristell JOUAN" userId="a76d8d07-01a2-4c82-adec-5e2ba87089b3" providerId="ADAL" clId="{09D0D741-CEF9-4BD9-9882-74A65571FA26}" dt="2020-05-13T13:35:39.784" v="14" actId="1076"/>
          <ac:picMkLst>
            <pc:docMk/>
            <pc:sldMk cId="2801901" sldId="256"/>
            <ac:picMk id="12" creationId="{FB869F99-8C0D-4579-8DA2-EAFE50742BFA}"/>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2FF9A51-9807-42BB-A0C4-676A244E54AC}" type="datetimeFigureOut">
              <a:rPr lang="fr-FR" smtClean="0"/>
              <a:t>13/05/2020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7EEA47-9A3F-4587-9870-250B311E226F}" type="slidenum">
              <a:rPr lang="fr-FR" smtClean="0"/>
              <a:t>‹N°›</a:t>
            </a:fld>
            <a:endParaRPr lang="fr-FR"/>
          </a:p>
        </p:txBody>
      </p:sp>
    </p:spTree>
    <p:extLst>
      <p:ext uri="{BB962C8B-B14F-4D97-AF65-F5344CB8AC3E}">
        <p14:creationId xmlns:p14="http://schemas.microsoft.com/office/powerpoint/2010/main" val="2624569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2FF9A51-9807-42BB-A0C4-676A244E54AC}" type="datetimeFigureOut">
              <a:rPr lang="fr-FR" smtClean="0"/>
              <a:t>13/05/2020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7EEA47-9A3F-4587-9870-250B311E226F}" type="slidenum">
              <a:rPr lang="fr-FR" smtClean="0"/>
              <a:t>‹N°›</a:t>
            </a:fld>
            <a:endParaRPr lang="fr-FR"/>
          </a:p>
        </p:txBody>
      </p:sp>
    </p:spTree>
    <p:extLst>
      <p:ext uri="{BB962C8B-B14F-4D97-AF65-F5344CB8AC3E}">
        <p14:creationId xmlns:p14="http://schemas.microsoft.com/office/powerpoint/2010/main" val="2360695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2FF9A51-9807-42BB-A0C4-676A244E54AC}" type="datetimeFigureOut">
              <a:rPr lang="fr-FR" smtClean="0"/>
              <a:t>13/05/2020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7EEA47-9A3F-4587-9870-250B311E226F}" type="slidenum">
              <a:rPr lang="fr-FR" smtClean="0"/>
              <a:t>‹N°›</a:t>
            </a:fld>
            <a:endParaRPr lang="fr-FR"/>
          </a:p>
        </p:txBody>
      </p:sp>
    </p:spTree>
    <p:extLst>
      <p:ext uri="{BB962C8B-B14F-4D97-AF65-F5344CB8AC3E}">
        <p14:creationId xmlns:p14="http://schemas.microsoft.com/office/powerpoint/2010/main" val="1690173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2FF9A51-9807-42BB-A0C4-676A244E54AC}" type="datetimeFigureOut">
              <a:rPr lang="fr-FR" smtClean="0"/>
              <a:t>13/05/2020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7EEA47-9A3F-4587-9870-250B311E226F}" type="slidenum">
              <a:rPr lang="fr-FR" smtClean="0"/>
              <a:t>‹N°›</a:t>
            </a:fld>
            <a:endParaRPr lang="fr-FR"/>
          </a:p>
        </p:txBody>
      </p:sp>
    </p:spTree>
    <p:extLst>
      <p:ext uri="{BB962C8B-B14F-4D97-AF65-F5344CB8AC3E}">
        <p14:creationId xmlns:p14="http://schemas.microsoft.com/office/powerpoint/2010/main" val="2040719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2FF9A51-9807-42BB-A0C4-676A244E54AC}" type="datetimeFigureOut">
              <a:rPr lang="fr-FR" smtClean="0"/>
              <a:t>13/05/2020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7EEA47-9A3F-4587-9870-250B311E226F}" type="slidenum">
              <a:rPr lang="fr-FR" smtClean="0"/>
              <a:t>‹N°›</a:t>
            </a:fld>
            <a:endParaRPr lang="fr-FR"/>
          </a:p>
        </p:txBody>
      </p:sp>
    </p:spTree>
    <p:extLst>
      <p:ext uri="{BB962C8B-B14F-4D97-AF65-F5344CB8AC3E}">
        <p14:creationId xmlns:p14="http://schemas.microsoft.com/office/powerpoint/2010/main" val="3171515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2FF9A51-9807-42BB-A0C4-676A244E54AC}" type="datetimeFigureOut">
              <a:rPr lang="fr-FR" smtClean="0"/>
              <a:t>13/05/2020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37EEA47-9A3F-4587-9870-250B311E226F}" type="slidenum">
              <a:rPr lang="fr-FR" smtClean="0"/>
              <a:t>‹N°›</a:t>
            </a:fld>
            <a:endParaRPr lang="fr-FR"/>
          </a:p>
        </p:txBody>
      </p:sp>
    </p:spTree>
    <p:extLst>
      <p:ext uri="{BB962C8B-B14F-4D97-AF65-F5344CB8AC3E}">
        <p14:creationId xmlns:p14="http://schemas.microsoft.com/office/powerpoint/2010/main" val="3220060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2FF9A51-9807-42BB-A0C4-676A244E54AC}" type="datetimeFigureOut">
              <a:rPr lang="fr-FR" smtClean="0"/>
              <a:t>13/05/2020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37EEA47-9A3F-4587-9870-250B311E226F}" type="slidenum">
              <a:rPr lang="fr-FR" smtClean="0"/>
              <a:t>‹N°›</a:t>
            </a:fld>
            <a:endParaRPr lang="fr-FR"/>
          </a:p>
        </p:txBody>
      </p:sp>
    </p:spTree>
    <p:extLst>
      <p:ext uri="{BB962C8B-B14F-4D97-AF65-F5344CB8AC3E}">
        <p14:creationId xmlns:p14="http://schemas.microsoft.com/office/powerpoint/2010/main" val="293897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2FF9A51-9807-42BB-A0C4-676A244E54AC}" type="datetimeFigureOut">
              <a:rPr lang="fr-FR" smtClean="0"/>
              <a:t>13/05/2020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37EEA47-9A3F-4587-9870-250B311E226F}" type="slidenum">
              <a:rPr lang="fr-FR" smtClean="0"/>
              <a:t>‹N°›</a:t>
            </a:fld>
            <a:endParaRPr lang="fr-FR"/>
          </a:p>
        </p:txBody>
      </p:sp>
    </p:spTree>
    <p:extLst>
      <p:ext uri="{BB962C8B-B14F-4D97-AF65-F5344CB8AC3E}">
        <p14:creationId xmlns:p14="http://schemas.microsoft.com/office/powerpoint/2010/main" val="3270240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FF9A51-9807-42BB-A0C4-676A244E54AC}" type="datetimeFigureOut">
              <a:rPr lang="fr-FR" smtClean="0"/>
              <a:t>13/05/2020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37EEA47-9A3F-4587-9870-250B311E226F}" type="slidenum">
              <a:rPr lang="fr-FR" smtClean="0"/>
              <a:t>‹N°›</a:t>
            </a:fld>
            <a:endParaRPr lang="fr-FR"/>
          </a:p>
        </p:txBody>
      </p:sp>
    </p:spTree>
    <p:extLst>
      <p:ext uri="{BB962C8B-B14F-4D97-AF65-F5344CB8AC3E}">
        <p14:creationId xmlns:p14="http://schemas.microsoft.com/office/powerpoint/2010/main" val="319688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2FF9A51-9807-42BB-A0C4-676A244E54AC}" type="datetimeFigureOut">
              <a:rPr lang="fr-FR" smtClean="0"/>
              <a:t>13/05/2020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37EEA47-9A3F-4587-9870-250B311E226F}" type="slidenum">
              <a:rPr lang="fr-FR" smtClean="0"/>
              <a:t>‹N°›</a:t>
            </a:fld>
            <a:endParaRPr lang="fr-FR"/>
          </a:p>
        </p:txBody>
      </p:sp>
    </p:spTree>
    <p:extLst>
      <p:ext uri="{BB962C8B-B14F-4D97-AF65-F5344CB8AC3E}">
        <p14:creationId xmlns:p14="http://schemas.microsoft.com/office/powerpoint/2010/main" val="358835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2FF9A51-9807-42BB-A0C4-676A244E54AC}" type="datetimeFigureOut">
              <a:rPr lang="fr-FR" smtClean="0"/>
              <a:t>13/05/2020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37EEA47-9A3F-4587-9870-250B311E226F}" type="slidenum">
              <a:rPr lang="fr-FR" smtClean="0"/>
              <a:t>‹N°›</a:t>
            </a:fld>
            <a:endParaRPr lang="fr-FR"/>
          </a:p>
        </p:txBody>
      </p:sp>
    </p:spTree>
    <p:extLst>
      <p:ext uri="{BB962C8B-B14F-4D97-AF65-F5344CB8AC3E}">
        <p14:creationId xmlns:p14="http://schemas.microsoft.com/office/powerpoint/2010/main" val="1949813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2FF9A51-9807-42BB-A0C4-676A244E54AC}" type="datetimeFigureOut">
              <a:rPr lang="fr-FR" smtClean="0"/>
              <a:t>13/05/2020</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37EEA47-9A3F-4587-9870-250B311E226F}" type="slidenum">
              <a:rPr lang="fr-FR" smtClean="0"/>
              <a:t>‹N°›</a:t>
            </a:fld>
            <a:endParaRPr lang="fr-FR"/>
          </a:p>
        </p:txBody>
      </p:sp>
    </p:spTree>
    <p:extLst>
      <p:ext uri="{BB962C8B-B14F-4D97-AF65-F5344CB8AC3E}">
        <p14:creationId xmlns:p14="http://schemas.microsoft.com/office/powerpoint/2010/main" val="20868115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svg"/><Relationship Id="rId12" Type="http://schemas.openxmlformats.org/officeDocument/2006/relationships/image" Target="../media/image11.svg"/><Relationship Id="rId2" Type="http://schemas.openxmlformats.org/officeDocument/2006/relationships/image" Target="../media/image1.png"/><Relationship Id="rId16" Type="http://schemas.openxmlformats.org/officeDocument/2006/relationships/image" Target="../media/image15.tif"/><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svg"/><Relationship Id="rId15" Type="http://schemas.openxmlformats.org/officeDocument/2006/relationships/image" Target="../media/image14.jp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ZoneTexte 57">
            <a:extLst>
              <a:ext uri="{FF2B5EF4-FFF2-40B4-BE49-F238E27FC236}">
                <a16:creationId xmlns:a16="http://schemas.microsoft.com/office/drawing/2014/main" id="{A5CE2E15-12F9-48AA-BD9C-23D90E0C437A}"/>
              </a:ext>
            </a:extLst>
          </p:cNvPr>
          <p:cNvSpPr txBox="1"/>
          <p:nvPr/>
        </p:nvSpPr>
        <p:spPr>
          <a:xfrm>
            <a:off x="1285677" y="2356588"/>
            <a:ext cx="5483897" cy="8125301"/>
          </a:xfrm>
          <a:prstGeom prst="rect">
            <a:avLst/>
          </a:prstGeom>
          <a:noFill/>
        </p:spPr>
        <p:txBody>
          <a:bodyPr wrap="square" rtlCol="0">
            <a:spAutoFit/>
          </a:bodyPr>
          <a:lstStyle/>
          <a:p>
            <a:r>
              <a:rPr lang="fr-FR" sz="1400" b="1" dirty="0">
                <a:latin typeface="+mj-lt"/>
              </a:rPr>
              <a:t>DISTANCIATION PHYSIQUE</a:t>
            </a:r>
          </a:p>
          <a:p>
            <a:r>
              <a:rPr lang="fr-FR" sz="1100" dirty="0">
                <a:latin typeface="+mj-lt"/>
              </a:rPr>
              <a:t>&gt; Distance minimum de 1m à terre entre 2 clients ou port du masque.</a:t>
            </a:r>
          </a:p>
          <a:p>
            <a:r>
              <a:rPr lang="fr-FR" sz="1100" dirty="0">
                <a:latin typeface="+mj-lt"/>
              </a:rPr>
              <a:t>&gt; Contact avec les clients : marquage au sol, plexiglas à l’accueil.</a:t>
            </a:r>
            <a:br>
              <a:rPr lang="fr-FR" sz="1100" dirty="0">
                <a:latin typeface="+mj-lt"/>
              </a:rPr>
            </a:br>
            <a:r>
              <a:rPr lang="fr-FR" sz="1100" dirty="0">
                <a:latin typeface="+mj-lt"/>
              </a:rPr>
              <a:t>&gt; Navigation en solo privilégiée ou équipage, si membres du même foyer. Distanciation de la taille d’une embarcation entre les pratiquants sur l’eau. </a:t>
            </a:r>
          </a:p>
          <a:p>
            <a:endParaRPr lang="fr-FR" sz="1100" dirty="0">
              <a:latin typeface="+mj-lt"/>
            </a:endParaRPr>
          </a:p>
          <a:p>
            <a:endParaRPr lang="fr-FR" sz="1100" dirty="0"/>
          </a:p>
          <a:p>
            <a:r>
              <a:rPr lang="fr-FR" sz="1400" b="1" dirty="0">
                <a:latin typeface="+mj-lt"/>
              </a:rPr>
              <a:t>PORT DU MASQUE</a:t>
            </a:r>
          </a:p>
          <a:p>
            <a:r>
              <a:rPr lang="fr-FR" sz="1100" dirty="0">
                <a:latin typeface="+mj-lt"/>
              </a:rPr>
              <a:t>&gt; A terre, le personnel de la structure porte un masque, inutile en mer.</a:t>
            </a:r>
            <a:br>
              <a:rPr lang="fr-FR" sz="1100" dirty="0">
                <a:latin typeface="+mj-lt"/>
              </a:rPr>
            </a:br>
            <a:r>
              <a:rPr lang="fr-FR" sz="1100" dirty="0">
                <a:latin typeface="+mj-lt"/>
              </a:rPr>
              <a:t>&gt; Port du masque recommandé à terre pour les clients, inutile en mer.</a:t>
            </a:r>
          </a:p>
          <a:p>
            <a:r>
              <a:rPr lang="fr-FR" sz="1100" dirty="0">
                <a:latin typeface="+mj-lt"/>
              </a:rPr>
              <a:t>&gt; Fourniture de masques par la structure pour les clients sur demande.</a:t>
            </a:r>
          </a:p>
          <a:p>
            <a:pPr marL="171450" indent="-171450">
              <a:buFont typeface="Wingdings" panose="05000000000000000000" pitchFamily="2" charset="2"/>
              <a:buChar char="Ø"/>
            </a:pPr>
            <a:endParaRPr lang="fr-FR" sz="1100" dirty="0"/>
          </a:p>
          <a:p>
            <a:pPr marL="171450" indent="-171450">
              <a:buFont typeface="Wingdings" panose="05000000000000000000" pitchFamily="2" charset="2"/>
              <a:buChar char="Ø"/>
            </a:pPr>
            <a:endParaRPr lang="fr-FR" sz="1100" dirty="0"/>
          </a:p>
          <a:p>
            <a:r>
              <a:rPr lang="fr-FR" sz="1400" b="1" dirty="0">
                <a:latin typeface="+mj-lt"/>
              </a:rPr>
              <a:t>GESTION DES FLUX DANS L’ESPACE ET DANS LE TEMPS</a:t>
            </a:r>
          </a:p>
          <a:p>
            <a:r>
              <a:rPr lang="fr-FR" sz="1100" dirty="0">
                <a:latin typeface="+mj-lt"/>
              </a:rPr>
              <a:t>&gt; Organisation des sessions en décalé pour limiter les contacts entre les clients, il est impératif de respecter vos horaires d’arrivée et de départ.</a:t>
            </a:r>
          </a:p>
          <a:p>
            <a:r>
              <a:rPr lang="fr-FR" sz="1100" dirty="0">
                <a:latin typeface="+mj-lt"/>
              </a:rPr>
              <a:t>&gt; Mise en place de sens de circulation quand cela est possible pour éviter les croisements entre les personnes.</a:t>
            </a:r>
          </a:p>
          <a:p>
            <a:r>
              <a:rPr lang="fr-FR" sz="1100" dirty="0">
                <a:latin typeface="+mj-lt"/>
              </a:rPr>
              <a:t>&gt; Limitation du nombre de personnes dans chaque pièce.</a:t>
            </a:r>
          </a:p>
          <a:p>
            <a:r>
              <a:rPr lang="fr-FR" sz="1100" dirty="0"/>
              <a:t>&gt; </a:t>
            </a:r>
            <a:r>
              <a:rPr lang="fr-FR" sz="1100" dirty="0">
                <a:latin typeface="+mj-lt"/>
              </a:rPr>
              <a:t>Les vestiaires sont fermés, vous pouvez vous changer chez vous, dehors (sous votre poncho) ou derrière les pare-vent installés à cet effet. Des caisses en plastique sont à votre disposition pour vos effets personnels (désinfectées entre chaque client). </a:t>
            </a:r>
          </a:p>
          <a:p>
            <a:r>
              <a:rPr lang="fr-FR" sz="1100" dirty="0">
                <a:latin typeface="+mj-lt"/>
              </a:rPr>
              <a:t>&gt; A la sortie de l’eau, vous pourrez vous rincer à l’extérieur. Les douches intérieures </a:t>
            </a:r>
            <a:r>
              <a:rPr lang="fr-FR" sz="1100">
                <a:latin typeface="+mj-lt"/>
              </a:rPr>
              <a:t>sont condamnées.</a:t>
            </a:r>
            <a:endParaRPr lang="fr-FR" sz="1100" dirty="0">
              <a:latin typeface="+mj-lt"/>
            </a:endParaRPr>
          </a:p>
          <a:p>
            <a:endParaRPr lang="fr-FR" sz="1100" dirty="0"/>
          </a:p>
          <a:p>
            <a:endParaRPr lang="fr-FR" sz="1100" dirty="0"/>
          </a:p>
          <a:p>
            <a:r>
              <a:rPr lang="fr-FR" sz="1400" b="1" dirty="0">
                <a:latin typeface="+mj-lt"/>
              </a:rPr>
              <a:t>HYGIÈNE DES MAINS</a:t>
            </a:r>
          </a:p>
          <a:p>
            <a:r>
              <a:rPr lang="fr-FR" sz="1100" dirty="0">
                <a:latin typeface="+mj-lt"/>
              </a:rPr>
              <a:t>&gt; Privilégier le lavage régulier des mains au savon (30 secondes, sur toutes les faces, bien les sécher avec une serviette propre)</a:t>
            </a:r>
          </a:p>
          <a:p>
            <a:r>
              <a:rPr lang="fr-FR" sz="1100" dirty="0">
                <a:latin typeface="+mj-lt"/>
              </a:rPr>
              <a:t>&gt; Fourniture de gel hydroalcoolique par la structure, en parallèle, quand le lavage des mains à l’eau et au savon n’est pas possible</a:t>
            </a:r>
            <a:r>
              <a:rPr lang="fr-FR" sz="1200" dirty="0">
                <a:latin typeface="+mj-lt"/>
              </a:rPr>
              <a:t>.</a:t>
            </a:r>
          </a:p>
          <a:p>
            <a:endParaRPr lang="fr-FR" sz="1100" dirty="0"/>
          </a:p>
          <a:p>
            <a:endParaRPr lang="fr-FR" sz="1200" dirty="0"/>
          </a:p>
          <a:p>
            <a:r>
              <a:rPr lang="fr-FR" sz="1400" b="1" dirty="0">
                <a:latin typeface="+mj-lt"/>
              </a:rPr>
              <a:t>HYGIÈNE DES LOCAUX ET MATÉRIELS</a:t>
            </a:r>
          </a:p>
          <a:p>
            <a:r>
              <a:rPr lang="fr-FR" sz="1100" dirty="0">
                <a:latin typeface="+mj-lt"/>
              </a:rPr>
              <a:t>&gt; Nettoyage renforcé des locaux au savon (les tensioactifs détruisent l’enveloppe lipidique du virus le rendant inactif) et désinfection des surfaces en contact avec les mains (poignées de portes, robinetterie, matériel nautique, commandes des bateaux) à l’aide d’un produit respectant la norme virucide EN14476 (</a:t>
            </a:r>
            <a:r>
              <a:rPr lang="fr-FR" sz="1100" dirty="0" err="1">
                <a:latin typeface="+mj-lt"/>
              </a:rPr>
              <a:t>Sanytol</a:t>
            </a:r>
            <a:r>
              <a:rPr lang="fr-FR" sz="1100" dirty="0">
                <a:latin typeface="+mj-lt"/>
              </a:rPr>
              <a:t> ou </a:t>
            </a:r>
            <a:r>
              <a:rPr lang="fr-FR" sz="1100" dirty="0" err="1">
                <a:latin typeface="+mj-lt"/>
              </a:rPr>
              <a:t>Bacterless</a:t>
            </a:r>
            <a:r>
              <a:rPr lang="fr-FR" sz="1100" dirty="0">
                <a:latin typeface="+mj-lt"/>
              </a:rPr>
              <a:t>/</a:t>
            </a:r>
            <a:r>
              <a:rPr lang="fr-FR" sz="1100" dirty="0" err="1">
                <a:latin typeface="+mj-lt"/>
              </a:rPr>
              <a:t>Bacterclean</a:t>
            </a:r>
            <a:r>
              <a:rPr lang="fr-FR" sz="1100" dirty="0">
                <a:latin typeface="+mj-lt"/>
              </a:rPr>
              <a:t>).</a:t>
            </a:r>
            <a:br>
              <a:rPr lang="fr-FR" sz="1100" dirty="0">
                <a:latin typeface="+mj-lt"/>
              </a:rPr>
            </a:br>
            <a:r>
              <a:rPr lang="fr-FR" sz="1100" dirty="0">
                <a:latin typeface="+mj-lt"/>
              </a:rPr>
              <a:t>&gt; Vous pouvez venir avec votre propre équipement ou emprunter un équipement nominatif pour la semaine (désinfecté entre chaque client)</a:t>
            </a:r>
          </a:p>
          <a:p>
            <a:r>
              <a:rPr lang="fr-FR" sz="1100" dirty="0">
                <a:latin typeface="+mj-lt"/>
              </a:rPr>
              <a:t>&gt; Sanitaires ouverts (Ne pas jeter de lingettes dans les toilettes)</a:t>
            </a:r>
            <a:br>
              <a:rPr lang="fr-FR" sz="1100" dirty="0">
                <a:latin typeface="+mj-lt"/>
              </a:rPr>
            </a:br>
            <a:r>
              <a:rPr lang="fr-FR" sz="1100" dirty="0">
                <a:latin typeface="+mj-lt"/>
              </a:rPr>
              <a:t>&gt; Aération régulière des locaux.</a:t>
            </a:r>
          </a:p>
          <a:p>
            <a:endParaRPr lang="fr-FR" sz="1100" dirty="0"/>
          </a:p>
          <a:p>
            <a:pPr marL="171450" indent="-171450">
              <a:buFont typeface="Wingdings" panose="05000000000000000000" pitchFamily="2" charset="2"/>
              <a:buChar char="Ø"/>
            </a:pPr>
            <a:endParaRPr lang="fr-FR" sz="1100" dirty="0"/>
          </a:p>
          <a:p>
            <a:pPr marL="171450" indent="-171450">
              <a:buFont typeface="Wingdings" panose="05000000000000000000" pitchFamily="2" charset="2"/>
              <a:buChar char="Ø"/>
            </a:pPr>
            <a:endParaRPr lang="fr-FR" sz="1200" dirty="0">
              <a:latin typeface="+mj-lt"/>
            </a:endParaRPr>
          </a:p>
        </p:txBody>
      </p:sp>
      <p:cxnSp>
        <p:nvCxnSpPr>
          <p:cNvPr id="15" name="Connecteur droit 14">
            <a:extLst>
              <a:ext uri="{FF2B5EF4-FFF2-40B4-BE49-F238E27FC236}">
                <a16:creationId xmlns:a16="http://schemas.microsoft.com/office/drawing/2014/main" id="{7F860F16-45E2-4CAA-99FE-DF067652CB86}"/>
              </a:ext>
            </a:extLst>
          </p:cNvPr>
          <p:cNvCxnSpPr>
            <a:cxnSpLocks/>
          </p:cNvCxnSpPr>
          <p:nvPr/>
        </p:nvCxnSpPr>
        <p:spPr>
          <a:xfrm>
            <a:off x="0" y="1909286"/>
            <a:ext cx="685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AF2CC4D7-6526-484A-A44A-5BE946FDBA07}"/>
              </a:ext>
            </a:extLst>
          </p:cNvPr>
          <p:cNvSpPr/>
          <p:nvPr/>
        </p:nvSpPr>
        <p:spPr>
          <a:xfrm>
            <a:off x="0" y="332322"/>
            <a:ext cx="6858000" cy="11648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2600"/>
          </a:p>
        </p:txBody>
      </p:sp>
      <p:sp>
        <p:nvSpPr>
          <p:cNvPr id="4" name="Rectangle 3">
            <a:extLst>
              <a:ext uri="{FF2B5EF4-FFF2-40B4-BE49-F238E27FC236}">
                <a16:creationId xmlns:a16="http://schemas.microsoft.com/office/drawing/2014/main" id="{CDE89646-498B-4B75-B72F-FFAE832672E4}"/>
              </a:ext>
            </a:extLst>
          </p:cNvPr>
          <p:cNvSpPr>
            <a:spLocks noChangeAspect="1"/>
          </p:cNvSpPr>
          <p:nvPr/>
        </p:nvSpPr>
        <p:spPr>
          <a:xfrm>
            <a:off x="1136241" y="514564"/>
            <a:ext cx="5632706" cy="707886"/>
          </a:xfrm>
          <a:prstGeom prst="rect">
            <a:avLst/>
          </a:prstGeom>
        </p:spPr>
        <p:txBody>
          <a:bodyPr wrap="square">
            <a:spAutoFit/>
          </a:bodyPr>
          <a:lstStyle/>
          <a:p>
            <a:r>
              <a:rPr lang="fr-FR" sz="1100" i="1" dirty="0">
                <a:solidFill>
                  <a:schemeClr val="bg1"/>
                </a:solidFill>
              </a:rPr>
              <a:t># COVID-19</a:t>
            </a:r>
          </a:p>
          <a:p>
            <a:r>
              <a:rPr lang="fr-FR" sz="1400" dirty="0">
                <a:solidFill>
                  <a:schemeClr val="bg1"/>
                </a:solidFill>
              </a:rPr>
              <a:t>LES MESURES PRISES PAR - </a:t>
            </a:r>
            <a:r>
              <a:rPr lang="fr-FR" sz="1400" i="1" dirty="0">
                <a:solidFill>
                  <a:schemeClr val="bg1"/>
                </a:solidFill>
              </a:rPr>
              <a:t>NOM DE VOTRE STRUCTURE - </a:t>
            </a:r>
          </a:p>
          <a:p>
            <a:r>
              <a:rPr lang="fr-FR" sz="1400" dirty="0">
                <a:solidFill>
                  <a:schemeClr val="bg1"/>
                </a:solidFill>
              </a:rPr>
              <a:t>POUR PROTÉGER LA SANTÉ DE SES CLIENTS </a:t>
            </a:r>
          </a:p>
        </p:txBody>
      </p:sp>
      <p:pic>
        <p:nvPicPr>
          <p:cNvPr id="7" name="Image 6">
            <a:extLst>
              <a:ext uri="{FF2B5EF4-FFF2-40B4-BE49-F238E27FC236}">
                <a16:creationId xmlns:a16="http://schemas.microsoft.com/office/drawing/2014/main" id="{E5A814F7-65F0-44B6-8A1C-05CF180CFF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097" y="516416"/>
            <a:ext cx="1010272" cy="1020342"/>
          </a:xfrm>
          <a:prstGeom prst="rect">
            <a:avLst/>
          </a:prstGeom>
        </p:spPr>
      </p:pic>
      <p:pic>
        <p:nvPicPr>
          <p:cNvPr id="8" name="Image 7">
            <a:extLst>
              <a:ext uri="{FF2B5EF4-FFF2-40B4-BE49-F238E27FC236}">
                <a16:creationId xmlns:a16="http://schemas.microsoft.com/office/drawing/2014/main" id="{205F93CC-4E68-4A88-A1DA-2837913FA9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02803" y="-250189"/>
            <a:ext cx="941954" cy="951343"/>
          </a:xfrm>
          <a:prstGeom prst="rect">
            <a:avLst/>
          </a:prstGeom>
        </p:spPr>
      </p:pic>
      <p:pic>
        <p:nvPicPr>
          <p:cNvPr id="9" name="Image 8">
            <a:extLst>
              <a:ext uri="{FF2B5EF4-FFF2-40B4-BE49-F238E27FC236}">
                <a16:creationId xmlns:a16="http://schemas.microsoft.com/office/drawing/2014/main" id="{913AF082-DF85-4D15-BB0D-6151C6433E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1513" y="1536758"/>
            <a:ext cx="508343" cy="513409"/>
          </a:xfrm>
          <a:prstGeom prst="rect">
            <a:avLst/>
          </a:prstGeom>
        </p:spPr>
      </p:pic>
      <p:sp>
        <p:nvSpPr>
          <p:cNvPr id="10" name="Rectangle 9">
            <a:extLst>
              <a:ext uri="{FF2B5EF4-FFF2-40B4-BE49-F238E27FC236}">
                <a16:creationId xmlns:a16="http://schemas.microsoft.com/office/drawing/2014/main" id="{C908CD04-2B32-4BB7-A736-CA3BC0B30060}"/>
              </a:ext>
            </a:extLst>
          </p:cNvPr>
          <p:cNvSpPr/>
          <p:nvPr/>
        </p:nvSpPr>
        <p:spPr>
          <a:xfrm>
            <a:off x="92761" y="513297"/>
            <a:ext cx="1040964" cy="742639"/>
          </a:xfrm>
          <a:prstGeom prst="rect">
            <a:avLst/>
          </a:prstGeom>
        </p:spPr>
        <p:txBody>
          <a:bodyPr wrap="square">
            <a:spAutoFit/>
          </a:bodyPr>
          <a:lstStyle/>
          <a:p>
            <a:pPr algn="ctr"/>
            <a:r>
              <a:rPr lang="fr-FR" sz="2113" i="1" dirty="0">
                <a:highlight>
                  <a:srgbClr val="FFFF00"/>
                </a:highlight>
              </a:rPr>
              <a:t>VOTRE </a:t>
            </a:r>
          </a:p>
          <a:p>
            <a:pPr algn="ctr"/>
            <a:r>
              <a:rPr lang="fr-FR" sz="2113" i="1" dirty="0">
                <a:highlight>
                  <a:srgbClr val="FFFF00"/>
                </a:highlight>
              </a:rPr>
              <a:t>LOGO</a:t>
            </a:r>
          </a:p>
        </p:txBody>
      </p:sp>
      <p:sp>
        <p:nvSpPr>
          <p:cNvPr id="13" name="Rectangle 12">
            <a:extLst>
              <a:ext uri="{FF2B5EF4-FFF2-40B4-BE49-F238E27FC236}">
                <a16:creationId xmlns:a16="http://schemas.microsoft.com/office/drawing/2014/main" id="{78159588-B518-4F46-B3BE-655A4ABBF375}"/>
              </a:ext>
            </a:extLst>
          </p:cNvPr>
          <p:cNvSpPr/>
          <p:nvPr/>
        </p:nvSpPr>
        <p:spPr>
          <a:xfrm>
            <a:off x="223440" y="1726815"/>
            <a:ext cx="2767815" cy="400110"/>
          </a:xfrm>
          <a:prstGeom prst="rect">
            <a:avLst/>
          </a:prstGeom>
          <a:solidFill>
            <a:schemeClr val="bg1"/>
          </a:solidFill>
        </p:spPr>
        <p:txBody>
          <a:bodyPr wrap="square">
            <a:spAutoFit/>
          </a:bodyPr>
          <a:lstStyle/>
          <a:p>
            <a:r>
              <a:rPr lang="fr-FR" sz="2000" b="1" dirty="0"/>
              <a:t>POUR TOUS LES CLIENTS</a:t>
            </a:r>
            <a:endParaRPr lang="fr-FR" sz="2000" b="1" i="1" dirty="0"/>
          </a:p>
        </p:txBody>
      </p:sp>
      <p:grpSp>
        <p:nvGrpSpPr>
          <p:cNvPr id="39" name="Groupe 38">
            <a:extLst>
              <a:ext uri="{FF2B5EF4-FFF2-40B4-BE49-F238E27FC236}">
                <a16:creationId xmlns:a16="http://schemas.microsoft.com/office/drawing/2014/main" id="{DF02B355-9447-4005-B1E5-0F1A040291B7}"/>
              </a:ext>
            </a:extLst>
          </p:cNvPr>
          <p:cNvGrpSpPr>
            <a:grpSpLocks noChangeAspect="1"/>
          </p:cNvGrpSpPr>
          <p:nvPr/>
        </p:nvGrpSpPr>
        <p:grpSpPr>
          <a:xfrm>
            <a:off x="207147" y="6773784"/>
            <a:ext cx="974196" cy="941983"/>
            <a:chOff x="5913390" y="4438616"/>
            <a:chExt cx="1124072" cy="1086902"/>
          </a:xfrm>
        </p:grpSpPr>
        <p:sp>
          <p:nvSpPr>
            <p:cNvPr id="24" name="Ellipse 23">
              <a:extLst>
                <a:ext uri="{FF2B5EF4-FFF2-40B4-BE49-F238E27FC236}">
                  <a16:creationId xmlns:a16="http://schemas.microsoft.com/office/drawing/2014/main" id="{C634100E-3C9F-46E4-8855-6093734B8185}"/>
                </a:ext>
              </a:extLst>
            </p:cNvPr>
            <p:cNvSpPr/>
            <p:nvPr/>
          </p:nvSpPr>
          <p:spPr>
            <a:xfrm>
              <a:off x="5913390" y="4438616"/>
              <a:ext cx="1124072" cy="1086902"/>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2600"/>
            </a:p>
          </p:txBody>
        </p:sp>
        <p:pic>
          <p:nvPicPr>
            <p:cNvPr id="28" name="Image 27">
              <a:extLst>
                <a:ext uri="{FF2B5EF4-FFF2-40B4-BE49-F238E27FC236}">
                  <a16:creationId xmlns:a16="http://schemas.microsoft.com/office/drawing/2014/main" id="{BD7E34E7-99C8-4B1F-B8D9-9EDA8E8E2F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59182" y="4473129"/>
              <a:ext cx="991220" cy="1001098"/>
            </a:xfrm>
            <a:prstGeom prst="rect">
              <a:avLst/>
            </a:prstGeom>
          </p:spPr>
        </p:pic>
      </p:grpSp>
      <p:grpSp>
        <p:nvGrpSpPr>
          <p:cNvPr id="40" name="Groupe 39">
            <a:extLst>
              <a:ext uri="{FF2B5EF4-FFF2-40B4-BE49-F238E27FC236}">
                <a16:creationId xmlns:a16="http://schemas.microsoft.com/office/drawing/2014/main" id="{9630C1ED-ACF0-4F5A-A469-3BF116814718}"/>
              </a:ext>
            </a:extLst>
          </p:cNvPr>
          <p:cNvGrpSpPr>
            <a:grpSpLocks noChangeAspect="1"/>
          </p:cNvGrpSpPr>
          <p:nvPr/>
        </p:nvGrpSpPr>
        <p:grpSpPr>
          <a:xfrm>
            <a:off x="146195" y="2413813"/>
            <a:ext cx="1074532" cy="924050"/>
            <a:chOff x="569819" y="2495783"/>
            <a:chExt cx="1292484" cy="1111483"/>
          </a:xfrm>
        </p:grpSpPr>
        <p:sp>
          <p:nvSpPr>
            <p:cNvPr id="22" name="Ellipse 21">
              <a:extLst>
                <a:ext uri="{FF2B5EF4-FFF2-40B4-BE49-F238E27FC236}">
                  <a16:creationId xmlns:a16="http://schemas.microsoft.com/office/drawing/2014/main" id="{50EC64B9-C083-4B1D-A115-681E7615EE6F}"/>
                </a:ext>
              </a:extLst>
            </p:cNvPr>
            <p:cNvSpPr/>
            <p:nvPr/>
          </p:nvSpPr>
          <p:spPr>
            <a:xfrm>
              <a:off x="631279" y="2495783"/>
              <a:ext cx="1171792" cy="1111483"/>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2600"/>
            </a:p>
          </p:txBody>
        </p:sp>
        <p:pic>
          <p:nvPicPr>
            <p:cNvPr id="32" name="Graphique 31" descr="Homme">
              <a:extLst>
                <a:ext uri="{FF2B5EF4-FFF2-40B4-BE49-F238E27FC236}">
                  <a16:creationId xmlns:a16="http://schemas.microsoft.com/office/drawing/2014/main" id="{985EDC1A-8A72-4AFD-B5F5-75E2DB775DC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69819" y="2669850"/>
              <a:ext cx="598650" cy="598650"/>
            </a:xfrm>
            <a:prstGeom prst="rect">
              <a:avLst/>
            </a:prstGeom>
          </p:spPr>
        </p:pic>
        <p:pic>
          <p:nvPicPr>
            <p:cNvPr id="34" name="Graphique 33" descr="Femme">
              <a:extLst>
                <a:ext uri="{FF2B5EF4-FFF2-40B4-BE49-F238E27FC236}">
                  <a16:creationId xmlns:a16="http://schemas.microsoft.com/office/drawing/2014/main" id="{B476333A-054E-4486-941D-AD89F8CEDF2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103627" y="2699104"/>
              <a:ext cx="758676" cy="758676"/>
            </a:xfrm>
            <a:prstGeom prst="rect">
              <a:avLst/>
            </a:prstGeom>
          </p:spPr>
        </p:pic>
        <p:pic>
          <p:nvPicPr>
            <p:cNvPr id="36" name="Graphique 35" descr="Ligne fléchée : incurvée dans le sens des aiguilles d’une montre">
              <a:extLst>
                <a:ext uri="{FF2B5EF4-FFF2-40B4-BE49-F238E27FC236}">
                  <a16:creationId xmlns:a16="http://schemas.microsoft.com/office/drawing/2014/main" id="{6B657733-61DA-4435-8DDB-D1E1B090849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7998733">
              <a:off x="1007425" y="3062255"/>
              <a:ext cx="327748" cy="327748"/>
            </a:xfrm>
            <a:prstGeom prst="rect">
              <a:avLst/>
            </a:prstGeom>
          </p:spPr>
        </p:pic>
        <p:sp>
          <p:nvSpPr>
            <p:cNvPr id="38" name="Rectangle 37">
              <a:extLst>
                <a:ext uri="{FF2B5EF4-FFF2-40B4-BE49-F238E27FC236}">
                  <a16:creationId xmlns:a16="http://schemas.microsoft.com/office/drawing/2014/main" id="{693634CD-976C-4E04-94D0-A2CF1EC5A3AB}"/>
                </a:ext>
              </a:extLst>
            </p:cNvPr>
            <p:cNvSpPr/>
            <p:nvPr/>
          </p:nvSpPr>
          <p:spPr>
            <a:xfrm>
              <a:off x="804840" y="3272135"/>
              <a:ext cx="598112" cy="314675"/>
            </a:xfrm>
            <a:prstGeom prst="rect">
              <a:avLst/>
            </a:prstGeom>
          </p:spPr>
          <p:txBody>
            <a:bodyPr wrap="none">
              <a:spAutoFit/>
            </a:bodyPr>
            <a:lstStyle/>
            <a:p>
              <a:r>
                <a:rPr lang="fr-FR" sz="1050" b="1" dirty="0">
                  <a:solidFill>
                    <a:schemeClr val="bg1"/>
                  </a:solidFill>
                  <a:latin typeface="+mj-lt"/>
                </a:rPr>
                <a:t>&gt; 1 m</a:t>
              </a:r>
              <a:endParaRPr lang="fr-FR" sz="1050" dirty="0">
                <a:solidFill>
                  <a:schemeClr val="bg1"/>
                </a:solidFill>
                <a:latin typeface="+mj-lt"/>
              </a:endParaRPr>
            </a:p>
          </p:txBody>
        </p:sp>
      </p:grpSp>
      <p:grpSp>
        <p:nvGrpSpPr>
          <p:cNvPr id="44" name="Groupe 43">
            <a:extLst>
              <a:ext uri="{FF2B5EF4-FFF2-40B4-BE49-F238E27FC236}">
                <a16:creationId xmlns:a16="http://schemas.microsoft.com/office/drawing/2014/main" id="{E46086B0-19F1-4DD0-A739-58E457DE7A1B}"/>
              </a:ext>
            </a:extLst>
          </p:cNvPr>
          <p:cNvGrpSpPr>
            <a:grpSpLocks noChangeAspect="1"/>
          </p:cNvGrpSpPr>
          <p:nvPr/>
        </p:nvGrpSpPr>
        <p:grpSpPr>
          <a:xfrm>
            <a:off x="207147" y="3506897"/>
            <a:ext cx="974196" cy="941983"/>
            <a:chOff x="2286718" y="2511975"/>
            <a:chExt cx="1124072" cy="1086902"/>
          </a:xfrm>
        </p:grpSpPr>
        <p:sp>
          <p:nvSpPr>
            <p:cNvPr id="25" name="Ellipse 24">
              <a:extLst>
                <a:ext uri="{FF2B5EF4-FFF2-40B4-BE49-F238E27FC236}">
                  <a16:creationId xmlns:a16="http://schemas.microsoft.com/office/drawing/2014/main" id="{33998F3F-8BB3-4779-B1E4-165A65EAAEEC}"/>
                </a:ext>
              </a:extLst>
            </p:cNvPr>
            <p:cNvSpPr/>
            <p:nvPr/>
          </p:nvSpPr>
          <p:spPr>
            <a:xfrm>
              <a:off x="2286718" y="2511975"/>
              <a:ext cx="1124072" cy="1086902"/>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2600" b="1"/>
            </a:p>
          </p:txBody>
        </p:sp>
        <p:pic>
          <p:nvPicPr>
            <p:cNvPr id="43" name="Image 42">
              <a:extLst>
                <a:ext uri="{FF2B5EF4-FFF2-40B4-BE49-F238E27FC236}">
                  <a16:creationId xmlns:a16="http://schemas.microsoft.com/office/drawing/2014/main" id="{60B8B6CE-4E8D-4928-B8D8-C31DE0B94BAC}"/>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341560" y="2542044"/>
              <a:ext cx="1033244" cy="1043542"/>
            </a:xfrm>
            <a:prstGeom prst="rect">
              <a:avLst/>
            </a:prstGeom>
          </p:spPr>
        </p:pic>
      </p:grpSp>
      <p:grpSp>
        <p:nvGrpSpPr>
          <p:cNvPr id="53" name="Groupe 52">
            <a:extLst>
              <a:ext uri="{FF2B5EF4-FFF2-40B4-BE49-F238E27FC236}">
                <a16:creationId xmlns:a16="http://schemas.microsoft.com/office/drawing/2014/main" id="{E25D4BB9-68B1-4787-801A-F1D4C3DF009E}"/>
              </a:ext>
            </a:extLst>
          </p:cNvPr>
          <p:cNvGrpSpPr>
            <a:grpSpLocks noChangeAspect="1"/>
          </p:cNvGrpSpPr>
          <p:nvPr/>
        </p:nvGrpSpPr>
        <p:grpSpPr>
          <a:xfrm>
            <a:off x="197287" y="5056740"/>
            <a:ext cx="974196" cy="941983"/>
            <a:chOff x="7774601" y="3554322"/>
            <a:chExt cx="1623660" cy="1569971"/>
          </a:xfrm>
        </p:grpSpPr>
        <p:sp>
          <p:nvSpPr>
            <p:cNvPr id="46" name="Ellipse 45">
              <a:extLst>
                <a:ext uri="{FF2B5EF4-FFF2-40B4-BE49-F238E27FC236}">
                  <a16:creationId xmlns:a16="http://schemas.microsoft.com/office/drawing/2014/main" id="{A2A85594-4644-4B26-99AF-77021AA79CEA}"/>
                </a:ext>
              </a:extLst>
            </p:cNvPr>
            <p:cNvSpPr/>
            <p:nvPr/>
          </p:nvSpPr>
          <p:spPr>
            <a:xfrm>
              <a:off x="7774601" y="3554322"/>
              <a:ext cx="1623660" cy="1569971"/>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2600"/>
            </a:p>
          </p:txBody>
        </p:sp>
        <p:pic>
          <p:nvPicPr>
            <p:cNvPr id="48" name="Graphique 47" descr="Sablier 60%">
              <a:extLst>
                <a:ext uri="{FF2B5EF4-FFF2-40B4-BE49-F238E27FC236}">
                  <a16:creationId xmlns:a16="http://schemas.microsoft.com/office/drawing/2014/main" id="{B9DBA970-C6D0-4652-BB9A-703F15AA461B}"/>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7960222" y="3740876"/>
              <a:ext cx="1320800" cy="1320800"/>
            </a:xfrm>
            <a:prstGeom prst="rect">
              <a:avLst/>
            </a:prstGeom>
          </p:spPr>
        </p:pic>
      </p:grpSp>
      <p:pic>
        <p:nvPicPr>
          <p:cNvPr id="49" name="Image 48">
            <a:extLst>
              <a:ext uri="{FF2B5EF4-FFF2-40B4-BE49-F238E27FC236}">
                <a16:creationId xmlns:a16="http://schemas.microsoft.com/office/drawing/2014/main" id="{D278979A-75D0-4B8B-BE39-D2B23028F1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63000" y="990124"/>
            <a:ext cx="393147" cy="397066"/>
          </a:xfrm>
          <a:prstGeom prst="rect">
            <a:avLst/>
          </a:prstGeom>
        </p:spPr>
      </p:pic>
      <p:grpSp>
        <p:nvGrpSpPr>
          <p:cNvPr id="2" name="Groupe 1">
            <a:extLst>
              <a:ext uri="{FF2B5EF4-FFF2-40B4-BE49-F238E27FC236}">
                <a16:creationId xmlns:a16="http://schemas.microsoft.com/office/drawing/2014/main" id="{738F5033-A260-485E-B40C-1F5082BB9601}"/>
              </a:ext>
            </a:extLst>
          </p:cNvPr>
          <p:cNvGrpSpPr/>
          <p:nvPr/>
        </p:nvGrpSpPr>
        <p:grpSpPr>
          <a:xfrm>
            <a:off x="278084" y="8166439"/>
            <a:ext cx="974196" cy="941983"/>
            <a:chOff x="215318" y="8409174"/>
            <a:chExt cx="974196" cy="941983"/>
          </a:xfrm>
        </p:grpSpPr>
        <p:sp>
          <p:nvSpPr>
            <p:cNvPr id="23" name="Ellipse 22">
              <a:extLst>
                <a:ext uri="{FF2B5EF4-FFF2-40B4-BE49-F238E27FC236}">
                  <a16:creationId xmlns:a16="http://schemas.microsoft.com/office/drawing/2014/main" id="{24AE443E-B2DA-4667-A8E0-24F2457B003F}"/>
                </a:ext>
              </a:extLst>
            </p:cNvPr>
            <p:cNvSpPr/>
            <p:nvPr/>
          </p:nvSpPr>
          <p:spPr>
            <a:xfrm>
              <a:off x="215318" y="8409174"/>
              <a:ext cx="974196" cy="941983"/>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2600"/>
            </a:p>
          </p:txBody>
        </p:sp>
        <p:pic>
          <p:nvPicPr>
            <p:cNvPr id="67" name="Graphique 66" descr="Serpillière et seau">
              <a:extLst>
                <a:ext uri="{FF2B5EF4-FFF2-40B4-BE49-F238E27FC236}">
                  <a16:creationId xmlns:a16="http://schemas.microsoft.com/office/drawing/2014/main" id="{FF7836A0-4D93-417E-9D01-45738CB778F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377426" y="8596447"/>
              <a:ext cx="567436" cy="567436"/>
            </a:xfrm>
            <a:prstGeom prst="rect">
              <a:avLst/>
            </a:prstGeom>
          </p:spPr>
        </p:pic>
      </p:grpSp>
      <p:pic>
        <p:nvPicPr>
          <p:cNvPr id="6" name="Image 5" descr="Une image contenant dessin, jeu&#10;&#10;Description générée automatiquement">
            <a:extLst>
              <a:ext uri="{FF2B5EF4-FFF2-40B4-BE49-F238E27FC236}">
                <a16:creationId xmlns:a16="http://schemas.microsoft.com/office/drawing/2014/main" id="{D9519523-2CF6-44B3-9964-046A3CBD94D3}"/>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5247872" y="9389584"/>
            <a:ext cx="940093" cy="355582"/>
          </a:xfrm>
          <a:prstGeom prst="rect">
            <a:avLst/>
          </a:prstGeom>
        </p:spPr>
      </p:pic>
      <p:pic>
        <p:nvPicPr>
          <p:cNvPr id="12" name="Image 11">
            <a:extLst>
              <a:ext uri="{FF2B5EF4-FFF2-40B4-BE49-F238E27FC236}">
                <a16:creationId xmlns:a16="http://schemas.microsoft.com/office/drawing/2014/main" id="{FB869F99-8C0D-4579-8DA2-EAFE50742BFA}"/>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6248433" y="9320516"/>
            <a:ext cx="424650" cy="424650"/>
          </a:xfrm>
          <a:prstGeom prst="rect">
            <a:avLst/>
          </a:prstGeom>
        </p:spPr>
      </p:pic>
    </p:spTree>
    <p:extLst>
      <p:ext uri="{BB962C8B-B14F-4D97-AF65-F5344CB8AC3E}">
        <p14:creationId xmlns:p14="http://schemas.microsoft.com/office/powerpoint/2010/main" val="2801901"/>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5003585F96A1642BB83844FDE3D9BF0" ma:contentTypeVersion="8" ma:contentTypeDescription="Crée un document." ma:contentTypeScope="" ma:versionID="5dfd7cb1e8a59aad3e5b4025e778ac82">
  <xsd:schema xmlns:xsd="http://www.w3.org/2001/XMLSchema" xmlns:xs="http://www.w3.org/2001/XMLSchema" xmlns:p="http://schemas.microsoft.com/office/2006/metadata/properties" xmlns:ns3="b1087ed3-3e70-45d2-a359-f87c87368cde" targetNamespace="http://schemas.microsoft.com/office/2006/metadata/properties" ma:root="true" ma:fieldsID="a139b7c1eea673873cd38a6a0c578461" ns3:_="">
    <xsd:import namespace="b1087ed3-3e70-45d2-a359-f87c87368cd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1087ed3-3e70-45d2-a359-f87c87368cd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2ECB58A-0179-4EBD-8613-AC59B50069F9}">
  <ds:schemaRefs>
    <ds:schemaRef ds:uri="http://schemas.microsoft.com/sharepoint/v3/contenttype/forms"/>
  </ds:schemaRefs>
</ds:datastoreItem>
</file>

<file path=customXml/itemProps2.xml><?xml version="1.0" encoding="utf-8"?>
<ds:datastoreItem xmlns:ds="http://schemas.openxmlformats.org/officeDocument/2006/customXml" ds:itemID="{129C45F6-2D31-4D10-B81D-3992E40D96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1087ed3-3e70-45d2-a359-f87c87368c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2309C9C-FC52-4994-A623-452500C42F3E}">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296</TotalTime>
  <Words>427</Words>
  <Application>Microsoft Office PowerPoint</Application>
  <PresentationFormat>Format A4 (210 x 297 mm)</PresentationFormat>
  <Paragraphs>34</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Wingdings</vt: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ak JOUAN</dc:creator>
  <cp:lastModifiedBy>Philippe RODET</cp:lastModifiedBy>
  <cp:revision>12</cp:revision>
  <dcterms:created xsi:type="dcterms:W3CDTF">2020-05-12T14:39:18Z</dcterms:created>
  <dcterms:modified xsi:type="dcterms:W3CDTF">2020-05-13T16:05:57Z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0x01010075003585F96A1642BB83844FDE3D9BF0</vt:lpwstr>
  </property>
</Properties>
</file>